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92" r:id="rId2"/>
    <p:sldId id="295" r:id="rId3"/>
    <p:sldId id="302" r:id="rId4"/>
    <p:sldId id="303" r:id="rId5"/>
    <p:sldId id="311" r:id="rId6"/>
    <p:sldId id="306" r:id="rId7"/>
    <p:sldId id="304" r:id="rId8"/>
    <p:sldId id="305" r:id="rId9"/>
    <p:sldId id="307" r:id="rId10"/>
    <p:sldId id="308" r:id="rId11"/>
    <p:sldId id="309" r:id="rId12"/>
    <p:sldId id="310" r:id="rId13"/>
    <p:sldId id="299" r:id="rId14"/>
    <p:sldId id="257" r:id="rId15"/>
    <p:sldId id="287"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36" userDrawn="1">
          <p15:clr>
            <a:srgbClr val="A4A3A4"/>
          </p15:clr>
        </p15:guide>
        <p15:guide id="4" pos="7333" userDrawn="1">
          <p15:clr>
            <a:srgbClr val="A4A3A4"/>
          </p15:clr>
        </p15:guide>
        <p15:guide id="5" orient="horz" pos="618" userDrawn="1">
          <p15:clr>
            <a:srgbClr val="A4A3A4"/>
          </p15:clr>
        </p15:guide>
        <p15:guide id="6" orient="horz" pos="9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B"/>
    <a:srgbClr val="1C1C24"/>
    <a:srgbClr val="FFAE00"/>
    <a:srgbClr val="666678"/>
    <a:srgbClr val="93BF31"/>
    <a:srgbClr val="F55726"/>
    <a:srgbClr val="57711D"/>
    <a:srgbClr val="C6E18B"/>
    <a:srgbClr val="30ABC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26" autoAdjust="0"/>
    <p:restoredTop sz="59293" autoAdjust="0"/>
  </p:normalViewPr>
  <p:slideViewPr>
    <p:cSldViewPr>
      <p:cViewPr varScale="1">
        <p:scale>
          <a:sx n="64" d="100"/>
          <a:sy n="64" d="100"/>
        </p:scale>
        <p:origin x="2472" y="168"/>
      </p:cViewPr>
      <p:guideLst>
        <p:guide orient="horz" pos="2160"/>
        <p:guide pos="3840"/>
        <p:guide pos="336"/>
        <p:guide pos="7333"/>
        <p:guide orient="horz" pos="618"/>
        <p:guide orient="horz" pos="93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10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B6419-A157-4361-8F48-67A288FCC149}" type="datetimeFigureOut">
              <a:rPr lang="en-US" smtClean="0"/>
              <a:t>3/15/18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92C55-5262-4443-B179-780108092CBB}" type="slidenum">
              <a:rPr lang="en-US" smtClean="0"/>
              <a:t>‹#›</a:t>
            </a:fld>
            <a:endParaRPr lang="en-US"/>
          </a:p>
        </p:txBody>
      </p:sp>
    </p:spTree>
    <p:extLst>
      <p:ext uri="{BB962C8B-B14F-4D97-AF65-F5344CB8AC3E}">
        <p14:creationId xmlns:p14="http://schemas.microsoft.com/office/powerpoint/2010/main" val="263716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B9%BD%E7%81%B5%E8%A1%8C%E5%8A%A8" TargetMode="External"/><Relationship Id="rId4" Type="http://schemas.openxmlformats.org/officeDocument/2006/relationships/hyperlink" Target="https://baike.baidu.com/item/%E8%82%B2%E7%A2%A7" TargetMode="External"/><Relationship Id="rId5" Type="http://schemas.openxmlformats.org/officeDocument/2006/relationships/hyperlink" Target="https://baike.baidu.com/item/%E4%B8%BB%E6%9C%BA%E7%89%88"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3"/>
              </a:rPr>
              <a:t>幽灵行动</a:t>
            </a:r>
            <a:r>
              <a:rPr lang="zh-CN" altLang="en-US" sz="1200" b="0" i="0" kern="1200" dirty="0" smtClean="0">
                <a:solidFill>
                  <a:schemeClr val="tx1"/>
                </a:solidFill>
                <a:effectLst/>
                <a:latin typeface="+mn-lt"/>
                <a:ea typeface="+mn-ea"/>
                <a:cs typeface="+mn-cs"/>
              </a:rPr>
              <a:t>：未来战士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幽灵行动</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未来战士</a:t>
            </a:r>
          </a:p>
          <a:p>
            <a:r>
              <a:rPr lang="zh-CN" altLang="en-US" sz="1200" b="0" i="0" kern="1200" dirty="0" smtClean="0">
                <a:solidFill>
                  <a:schemeClr val="tx1"/>
                </a:solidFill>
                <a:effectLst/>
                <a:latin typeface="+mn-lt"/>
                <a:ea typeface="+mn-ea"/>
                <a:cs typeface="+mn-cs"/>
              </a:rPr>
              <a:t>（英语：</a:t>
            </a:r>
            <a:r>
              <a:rPr lang="en-US" altLang="zh-CN" sz="1200" b="0" i="0" kern="1200" dirty="0" smtClean="0">
                <a:solidFill>
                  <a:schemeClr val="tx1"/>
                </a:solidFill>
                <a:effectLst/>
                <a:latin typeface="+mn-lt"/>
                <a:ea typeface="+mn-ea"/>
                <a:cs typeface="+mn-cs"/>
              </a:rPr>
              <a:t>Tom Clancy's Ghost Recon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Future Soldier</a:t>
            </a:r>
            <a:r>
              <a:rPr lang="zh-CN" altLang="en-US" sz="1200" b="0" i="0" kern="1200" dirty="0" smtClean="0">
                <a:solidFill>
                  <a:schemeClr val="tx1"/>
                </a:solidFill>
                <a:effectLst/>
                <a:latin typeface="+mn-lt"/>
                <a:ea typeface="+mn-ea"/>
                <a:cs typeface="+mn-cs"/>
              </a:rPr>
              <a:t>）是继</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幽灵行动：尖峰战士</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之后，幽灵行动系列的正统续作，它是一款</a:t>
            </a:r>
            <a:r>
              <a:rPr lang="zh-CN" altLang="en-US" sz="1200" b="0" i="0" u="none" strike="noStrike" kern="1200" dirty="0" smtClean="0">
                <a:solidFill>
                  <a:schemeClr val="tx1"/>
                </a:solidFill>
                <a:effectLst/>
                <a:latin typeface="+mn-lt"/>
                <a:ea typeface="+mn-ea"/>
                <a:cs typeface="+mn-cs"/>
                <a:hlinkClick r:id="rId4"/>
              </a:rPr>
              <a:t>育碧</a:t>
            </a:r>
            <a:r>
              <a:rPr lang="zh-CN" altLang="en-US" sz="1200" b="0" i="0" kern="1200" dirty="0" smtClean="0">
                <a:solidFill>
                  <a:schemeClr val="tx1"/>
                </a:solidFill>
                <a:effectLst/>
                <a:latin typeface="+mn-lt"/>
                <a:ea typeface="+mn-ea"/>
                <a:cs typeface="+mn-cs"/>
              </a:rPr>
              <a:t>出品的动作射击游戏，于</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日登陆</a:t>
            </a:r>
            <a:r>
              <a:rPr lang="en-US" altLang="zh-CN" sz="1200" b="0" i="0" kern="1200" dirty="0" smtClean="0">
                <a:solidFill>
                  <a:schemeClr val="tx1"/>
                </a:solidFill>
                <a:effectLst/>
                <a:latin typeface="+mn-lt"/>
                <a:ea typeface="+mn-ea"/>
                <a:cs typeface="+mn-cs"/>
              </a:rPr>
              <a:t>PS3</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XBOX360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版于</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日发售。游戏是幽灵行动系列的第</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部作品。其</a:t>
            </a:r>
            <a:r>
              <a:rPr lang="en-US" altLang="zh-CN" sz="1200" b="0" i="0" kern="1200" dirty="0" smtClean="0">
                <a:solidFill>
                  <a:schemeClr val="tx1"/>
                </a:solidFill>
                <a:effectLst/>
                <a:latin typeface="+mn-lt"/>
                <a:ea typeface="+mn-ea"/>
                <a:cs typeface="+mn-cs"/>
              </a:rPr>
              <a:t>PC</a:t>
            </a:r>
            <a:r>
              <a:rPr lang="zh-CN" altLang="en-US" sz="1200" b="0" i="0" kern="1200" dirty="0" smtClean="0">
                <a:solidFill>
                  <a:schemeClr val="tx1"/>
                </a:solidFill>
                <a:effectLst/>
                <a:latin typeface="+mn-lt"/>
                <a:ea typeface="+mn-ea"/>
                <a:cs typeface="+mn-cs"/>
              </a:rPr>
              <a:t>版因支持</a:t>
            </a:r>
            <a:r>
              <a:rPr lang="en-US" altLang="zh-CN" sz="1200" b="0" i="0" kern="1200" dirty="0" smtClean="0">
                <a:solidFill>
                  <a:schemeClr val="tx1"/>
                </a:solidFill>
                <a:effectLst/>
                <a:latin typeface="+mn-lt"/>
                <a:ea typeface="+mn-ea"/>
                <a:cs typeface="+mn-cs"/>
              </a:rPr>
              <a:t>DX11</a:t>
            </a:r>
            <a:r>
              <a:rPr lang="zh-CN" altLang="en-US" sz="1200" b="0" i="0" kern="1200" dirty="0" smtClean="0">
                <a:solidFill>
                  <a:schemeClr val="tx1"/>
                </a:solidFill>
                <a:effectLst/>
                <a:latin typeface="+mn-lt"/>
                <a:ea typeface="+mn-ea"/>
                <a:cs typeface="+mn-cs"/>
              </a:rPr>
              <a:t>画面以及内容与</a:t>
            </a:r>
            <a:r>
              <a:rPr lang="zh-CN" altLang="en-US" sz="1200" b="0" i="0" u="none" strike="noStrike" kern="1200" dirty="0" smtClean="0">
                <a:solidFill>
                  <a:schemeClr val="tx1"/>
                </a:solidFill>
                <a:effectLst/>
                <a:latin typeface="+mn-lt"/>
                <a:ea typeface="+mn-ea"/>
                <a:cs typeface="+mn-cs"/>
                <a:hlinkClick r:id="rId5"/>
              </a:rPr>
              <a:t>主机版</a:t>
            </a:r>
            <a:r>
              <a:rPr lang="zh-CN" altLang="en-US" sz="1200" b="0" i="0" kern="1200" dirty="0" smtClean="0">
                <a:solidFill>
                  <a:schemeClr val="tx1"/>
                </a:solidFill>
                <a:effectLst/>
                <a:latin typeface="+mn-lt"/>
                <a:ea typeface="+mn-ea"/>
                <a:cs typeface="+mn-cs"/>
              </a:rPr>
              <a:t>相同而备受玩家期待。</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本作支持</a:t>
            </a:r>
            <a:r>
              <a:rPr lang="en-US" altLang="zh-CN" sz="1200" b="0" i="0" kern="1200" dirty="0" smtClean="0">
                <a:solidFill>
                  <a:schemeClr val="tx1"/>
                </a:solidFill>
                <a:effectLst/>
                <a:latin typeface="+mn-lt"/>
                <a:ea typeface="+mn-ea"/>
                <a:cs typeface="+mn-cs"/>
              </a:rPr>
              <a:t>KINECT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PS MOVE</a:t>
            </a:r>
            <a:r>
              <a:rPr lang="zh-CN" altLang="en-US" sz="1200" b="0" i="0" kern="1200" dirty="0" smtClean="0">
                <a:solidFill>
                  <a:schemeClr val="tx1"/>
                </a:solidFill>
                <a:effectLst/>
                <a:latin typeface="+mn-lt"/>
                <a:ea typeface="+mn-ea"/>
                <a:cs typeface="+mn-cs"/>
              </a:rPr>
              <a:t>体感操作。相对于</a:t>
            </a:r>
            <a:r>
              <a:rPr lang="en-US" altLang="zh-CN" sz="1200" b="0" i="0" kern="1200" dirty="0" smtClean="0">
                <a:solidFill>
                  <a:schemeClr val="tx1"/>
                </a:solidFill>
                <a:effectLst/>
                <a:latin typeface="+mn-lt"/>
                <a:ea typeface="+mn-ea"/>
                <a:cs typeface="+mn-cs"/>
              </a:rPr>
              <a:t>PS MOVE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KINECT</a:t>
            </a:r>
            <a:r>
              <a:rPr lang="zh-CN" altLang="en-US" sz="1200" b="0" i="0" kern="1200" dirty="0" smtClean="0">
                <a:solidFill>
                  <a:schemeClr val="tx1"/>
                </a:solidFill>
                <a:effectLst/>
                <a:latin typeface="+mn-lt"/>
                <a:ea typeface="+mn-ea"/>
                <a:cs typeface="+mn-cs"/>
              </a:rPr>
              <a:t>则是完全不需要控制器，所有的操作都依靠玩家自己的手臂动作以及语音来完成。比如你可以说出任意一种枪支的型号，就会显现在屏幕上。然后你可以用语音或者体感 命令枪支的组合与分解，选定武器后还可以进入靶场试射。试射时左手做持枪动作，右手握拳，当松开手掌时，即射击。</a:t>
            </a:r>
          </a:p>
          <a:p>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43C92C55-5262-4443-B179-780108092CBB}" type="slidenum">
              <a:rPr lang="en-US" smtClean="0"/>
              <a:t>1</a:t>
            </a:fld>
            <a:endParaRPr lang="en-US"/>
          </a:p>
        </p:txBody>
      </p:sp>
    </p:spTree>
    <p:extLst>
      <p:ext uri="{BB962C8B-B14F-4D97-AF65-F5344CB8AC3E}">
        <p14:creationId xmlns:p14="http://schemas.microsoft.com/office/powerpoint/2010/main" val="321789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进入游戏我们可以看到主界面，乍一看其实在众多</a:t>
            </a:r>
            <a:r>
              <a:rPr kumimoji="1" lang="en-US" altLang="zh-CN" dirty="0"/>
              <a:t>interface</a:t>
            </a:r>
            <a:r>
              <a:rPr kumimoji="1" lang="zh-CN" altLang="en-US" dirty="0"/>
              <a:t>中不算出众，并且它不像大多数单机游戏</a:t>
            </a:r>
            <a:r>
              <a:rPr kumimoji="1" lang="zh-CN" altLang="en-US" dirty="0" smtClean="0"/>
              <a:t>把战役模式放</a:t>
            </a:r>
            <a:r>
              <a:rPr kumimoji="1" lang="zh-CN" altLang="en-US" dirty="0"/>
              <a:t>在首位，而是把多人游戏放在了首位</a:t>
            </a:r>
            <a:r>
              <a:rPr kumimoji="1" lang="zh-CN" altLang="en-US" dirty="0" smtClean="0"/>
              <a:t>。</a:t>
            </a:r>
            <a:endParaRPr kumimoji="1" lang="en-US" altLang="zh-CN" dirty="0" smtClean="0"/>
          </a:p>
          <a:p>
            <a:r>
              <a:rPr kumimoji="1" lang="zh-CN" altLang="en-US" dirty="0" smtClean="0"/>
              <a:t>游戏一共</a:t>
            </a:r>
            <a:r>
              <a:rPr kumimoji="1" lang="en-US" altLang="zh-CN" dirty="0" smtClean="0"/>
              <a:t>13</a:t>
            </a:r>
            <a:r>
              <a:rPr kumimoji="1" lang="zh-CN" altLang="en-US" dirty="0" smtClean="0"/>
              <a:t>个章节，虽然剧情不是非常出众，甚至无聊，但是长达</a:t>
            </a:r>
            <a:r>
              <a:rPr kumimoji="1" lang="en-US" altLang="zh-CN" dirty="0" smtClean="0"/>
              <a:t>10</a:t>
            </a:r>
            <a:r>
              <a:rPr kumimoji="1" lang="zh-CN" altLang="en-US" dirty="0" smtClean="0"/>
              <a:t>个小时的游戏时常也是非常具有诚意。</a:t>
            </a:r>
            <a:endParaRPr kumimoji="1" lang="zh-CN" altLang="en-US" dirty="0"/>
          </a:p>
        </p:txBody>
      </p:sp>
      <p:sp>
        <p:nvSpPr>
          <p:cNvPr id="4" name="幻灯片编号占位符 3"/>
          <p:cNvSpPr>
            <a:spLocks noGrp="1"/>
          </p:cNvSpPr>
          <p:nvPr>
            <p:ph type="sldNum" sz="quarter" idx="10"/>
          </p:nvPr>
        </p:nvSpPr>
        <p:spPr/>
        <p:txBody>
          <a:bodyPr/>
          <a:lstStyle/>
          <a:p>
            <a:fld id="{43C92C55-5262-4443-B179-780108092CBB}" type="slidenum">
              <a:rPr lang="en-US" smtClean="0"/>
              <a:t>2</a:t>
            </a:fld>
            <a:endParaRPr lang="en-US"/>
          </a:p>
        </p:txBody>
      </p:sp>
    </p:spTree>
    <p:extLst>
      <p:ext uri="{BB962C8B-B14F-4D97-AF65-F5344CB8AC3E}">
        <p14:creationId xmlns:p14="http://schemas.microsoft.com/office/powerpoint/2010/main" val="166704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武器系统一直是幽灵行动系列的长项，游戏中有多达五十多主副种武器可供选择，并且所有武器都能进行配件的组合</a:t>
            </a:r>
            <a:r>
              <a:rPr kumimoji="1" lang="en-US" altLang="zh-CN" dirty="0" smtClean="0"/>
              <a:t>DIY</a:t>
            </a:r>
            <a:r>
              <a:rPr kumimoji="1" lang="zh-CN" altLang="en-US" dirty="0" smtClean="0"/>
              <a:t>以达到自己满意的结果。</a:t>
            </a:r>
            <a:endParaRPr kumimoji="1" lang="zh-CN" altLang="en-US" dirty="0"/>
          </a:p>
        </p:txBody>
      </p:sp>
      <p:sp>
        <p:nvSpPr>
          <p:cNvPr id="4" name="幻灯片编号占位符 3"/>
          <p:cNvSpPr>
            <a:spLocks noGrp="1"/>
          </p:cNvSpPr>
          <p:nvPr>
            <p:ph type="sldNum" sz="quarter" idx="10"/>
          </p:nvPr>
        </p:nvSpPr>
        <p:spPr/>
        <p:txBody>
          <a:bodyPr/>
          <a:lstStyle/>
          <a:p>
            <a:fld id="{43C92C55-5262-4443-B179-780108092CBB}" type="slidenum">
              <a:rPr lang="en-US" smtClean="0"/>
              <a:t>3</a:t>
            </a:fld>
            <a:endParaRPr lang="en-US"/>
          </a:p>
        </p:txBody>
      </p:sp>
    </p:spTree>
    <p:extLst>
      <p:ext uri="{BB962C8B-B14F-4D97-AF65-F5344CB8AC3E}">
        <p14:creationId xmlns:p14="http://schemas.microsoft.com/office/powerpoint/2010/main" val="1232599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3C92C55-5262-4443-B179-780108092CBB}" type="slidenum">
              <a:rPr lang="en-US" smtClean="0"/>
              <a:t>4</a:t>
            </a:fld>
            <a:endParaRPr lang="en-US"/>
          </a:p>
        </p:txBody>
      </p:sp>
    </p:spTree>
    <p:extLst>
      <p:ext uri="{BB962C8B-B14F-4D97-AF65-F5344CB8AC3E}">
        <p14:creationId xmlns:p14="http://schemas.microsoft.com/office/powerpoint/2010/main" val="42578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其实与传统的</a:t>
            </a:r>
            <a:r>
              <a:rPr kumimoji="1" lang="en-US" altLang="zh-CN" dirty="0" smtClean="0"/>
              <a:t>FPS</a:t>
            </a:r>
            <a:r>
              <a:rPr kumimoji="1" lang="zh-CN" altLang="en-US" dirty="0" smtClean="0"/>
              <a:t>游戏也没有多少区别，但是在一些强制战斗的任务场景借鉴了真实的战场，比如当小队突入某一建筑，我们需要按照事先进行无人机或无人车侦察屋内的人数和方位，再按照商定的战术进行，解决分配给自己的目标。解决目标后场景似乎已经安全且小队成员会将枪口向下制造一种安全的假象，但此时可能会有敌人突然从某个掩体中出现，此时就需要主角进行快速反应进行手枪击杀，所以玩家无时无刻不处在一种高度紧张的状态中。</a:t>
            </a:r>
            <a:endParaRPr kumimoji="1" lang="zh-CN" altLang="en-US" dirty="0"/>
          </a:p>
        </p:txBody>
      </p:sp>
      <p:sp>
        <p:nvSpPr>
          <p:cNvPr id="4" name="幻灯片编号占位符 3"/>
          <p:cNvSpPr>
            <a:spLocks noGrp="1"/>
          </p:cNvSpPr>
          <p:nvPr>
            <p:ph type="sldNum" sz="quarter" idx="10"/>
          </p:nvPr>
        </p:nvSpPr>
        <p:spPr/>
        <p:txBody>
          <a:bodyPr/>
          <a:lstStyle/>
          <a:p>
            <a:fld id="{43C92C55-5262-4443-B179-780108092CBB}" type="slidenum">
              <a:rPr lang="en-US" smtClean="0"/>
              <a:t>5</a:t>
            </a:fld>
            <a:endParaRPr lang="en-US"/>
          </a:p>
        </p:txBody>
      </p:sp>
    </p:spTree>
    <p:extLst>
      <p:ext uri="{BB962C8B-B14F-4D97-AF65-F5344CB8AC3E}">
        <p14:creationId xmlns:p14="http://schemas.microsoft.com/office/powerpoint/2010/main" val="175519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这个任务正式开始之后的画面，我们可以看到空中浮现了许多不断更新的</a:t>
            </a:r>
            <a:r>
              <a:rPr kumimoji="1" lang="en-US" altLang="zh-CN" dirty="0"/>
              <a:t>UI</a:t>
            </a:r>
            <a:r>
              <a:rPr kumimoji="1" lang="zh-CN" altLang="en-US" dirty="0"/>
              <a:t>，从设定上讲这些都是出现在战士左眼的镜片上的画面，也是十分具有创意。然后我们可以看到有个圆圈指向我们的前景方向，右边显示此次任务的完成条件，下方显示现在所持武器的弹药量以及副手装备</a:t>
            </a:r>
          </a:p>
        </p:txBody>
      </p:sp>
      <p:sp>
        <p:nvSpPr>
          <p:cNvPr id="4" name="幻灯片编号占位符 3"/>
          <p:cNvSpPr>
            <a:spLocks noGrp="1"/>
          </p:cNvSpPr>
          <p:nvPr>
            <p:ph type="sldNum" sz="quarter" idx="10"/>
          </p:nvPr>
        </p:nvSpPr>
        <p:spPr/>
        <p:txBody>
          <a:bodyPr/>
          <a:lstStyle/>
          <a:p>
            <a:fld id="{43C92C55-5262-4443-B179-780108092CBB}" type="slidenum">
              <a:rPr lang="en-US" smtClean="0"/>
              <a:t>6</a:t>
            </a:fld>
            <a:endParaRPr lang="en-US"/>
          </a:p>
        </p:txBody>
      </p:sp>
    </p:spTree>
    <p:extLst>
      <p:ext uri="{BB962C8B-B14F-4D97-AF65-F5344CB8AC3E}">
        <p14:creationId xmlns:p14="http://schemas.microsoft.com/office/powerpoint/2010/main" val="3158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然后来介绍这个游戏中比较有特点的设定，主角能够释放和回收小型无人机，用于侦察，这个无人机在靠近地面后还能一键转换成无人车，并且能够释放</a:t>
            </a:r>
            <a:r>
              <a:rPr kumimoji="1" lang="en-US" altLang="zh-CN" dirty="0"/>
              <a:t>EMP</a:t>
            </a:r>
            <a:r>
              <a:rPr kumimoji="1" lang="zh-CN" altLang="en-US" dirty="0"/>
              <a:t>破坏一些电子器件</a:t>
            </a:r>
          </a:p>
        </p:txBody>
      </p:sp>
      <p:sp>
        <p:nvSpPr>
          <p:cNvPr id="4" name="幻灯片编号占位符 3"/>
          <p:cNvSpPr>
            <a:spLocks noGrp="1"/>
          </p:cNvSpPr>
          <p:nvPr>
            <p:ph type="sldNum" sz="quarter" idx="10"/>
          </p:nvPr>
        </p:nvSpPr>
        <p:spPr/>
        <p:txBody>
          <a:bodyPr/>
          <a:lstStyle/>
          <a:p>
            <a:fld id="{43C92C55-5262-4443-B179-780108092CBB}" type="slidenum">
              <a:rPr lang="en-US" smtClean="0"/>
              <a:t>7</a:t>
            </a:fld>
            <a:endParaRPr lang="en-US"/>
          </a:p>
        </p:txBody>
      </p:sp>
    </p:spTree>
    <p:extLst>
      <p:ext uri="{BB962C8B-B14F-4D97-AF65-F5344CB8AC3E}">
        <p14:creationId xmlns:p14="http://schemas.microsoft.com/office/powerpoint/2010/main" val="78708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另外还有一个重要特点，就是小队合作，游戏中主角将作为一个四人小队的队长进行活动，然后指挥小队队员进行敌人的标记和击杀，也能标定敌人击杀的优先级，如果队员完成瞄准，准备击杀，就会在画面上显示一条线代表已瞄准。然后我们可以看到在画面上我们控制的角色是隐形的，这个是设定，角色蹲下即可进入隐形状态，但是一旦移动或者开火，就会脱离隐身状态。</a:t>
            </a:r>
          </a:p>
        </p:txBody>
      </p:sp>
      <p:sp>
        <p:nvSpPr>
          <p:cNvPr id="4" name="幻灯片编号占位符 3"/>
          <p:cNvSpPr>
            <a:spLocks noGrp="1"/>
          </p:cNvSpPr>
          <p:nvPr>
            <p:ph type="sldNum" sz="quarter" idx="10"/>
          </p:nvPr>
        </p:nvSpPr>
        <p:spPr/>
        <p:txBody>
          <a:bodyPr/>
          <a:lstStyle/>
          <a:p>
            <a:fld id="{43C92C55-5262-4443-B179-780108092CBB}" type="slidenum">
              <a:rPr lang="en-US" smtClean="0"/>
              <a:t>9</a:t>
            </a:fld>
            <a:endParaRPr lang="en-US"/>
          </a:p>
        </p:txBody>
      </p:sp>
    </p:spTree>
    <p:extLst>
      <p:ext uri="{BB962C8B-B14F-4D97-AF65-F5344CB8AC3E}">
        <p14:creationId xmlns:p14="http://schemas.microsoft.com/office/powerpoint/2010/main" val="214426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这个是游戏的掩体设定，基本上所有战斗都必须躲在掩体后面，可以按</a:t>
            </a:r>
            <a:r>
              <a:rPr kumimoji="1" lang="en-US" altLang="zh-CN" dirty="0"/>
              <a:t>shift</a:t>
            </a:r>
            <a:r>
              <a:rPr kumimoji="1" lang="zh-CN" altLang="en-US" dirty="0"/>
              <a:t>从一个掩体快速移动到另一个掩体。</a:t>
            </a:r>
          </a:p>
        </p:txBody>
      </p:sp>
      <p:sp>
        <p:nvSpPr>
          <p:cNvPr id="4" name="幻灯片编号占位符 3"/>
          <p:cNvSpPr>
            <a:spLocks noGrp="1"/>
          </p:cNvSpPr>
          <p:nvPr>
            <p:ph type="sldNum" sz="quarter" idx="10"/>
          </p:nvPr>
        </p:nvSpPr>
        <p:spPr/>
        <p:txBody>
          <a:bodyPr/>
          <a:lstStyle/>
          <a:p>
            <a:fld id="{43C92C55-5262-4443-B179-780108092CBB}" type="slidenum">
              <a:rPr lang="en-US" smtClean="0"/>
              <a:t>10</a:t>
            </a:fld>
            <a:endParaRPr lang="en-US"/>
          </a:p>
        </p:txBody>
      </p:sp>
    </p:spTree>
    <p:extLst>
      <p:ext uri="{BB962C8B-B14F-4D97-AF65-F5344CB8AC3E}">
        <p14:creationId xmlns:p14="http://schemas.microsoft.com/office/powerpoint/2010/main" val="19630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Freeform 10"/>
          <p:cNvSpPr/>
          <p:nvPr userDrawn="1"/>
        </p:nvSpPr>
        <p:spPr>
          <a:xfrm>
            <a:off x="3086100" y="0"/>
            <a:ext cx="9105900" cy="6858000"/>
          </a:xfrm>
          <a:custGeom>
            <a:avLst/>
            <a:gdLst>
              <a:gd name="connsiteX0" fmla="*/ 2656114 w 9105900"/>
              <a:gd name="connsiteY0" fmla="*/ 0 h 6858000"/>
              <a:gd name="connsiteX1" fmla="*/ 9105900 w 9105900"/>
              <a:gd name="connsiteY1" fmla="*/ 0 h 6858000"/>
              <a:gd name="connsiteX2" fmla="*/ 9105900 w 9105900"/>
              <a:gd name="connsiteY2" fmla="*/ 6858000 h 6858000"/>
              <a:gd name="connsiteX3" fmla="*/ 0 w 9105900"/>
              <a:gd name="connsiteY3" fmla="*/ 6858000 h 6858000"/>
              <a:gd name="connsiteX4" fmla="*/ 0 w 9105900"/>
              <a:gd name="connsiteY4" fmla="*/ 68561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900" h="6858000">
                <a:moveTo>
                  <a:pt x="2656114" y="0"/>
                </a:moveTo>
                <a:lnTo>
                  <a:pt x="9105900" y="0"/>
                </a:lnTo>
                <a:lnTo>
                  <a:pt x="9105900" y="6858000"/>
                </a:lnTo>
                <a:lnTo>
                  <a:pt x="0" y="6858000"/>
                </a:lnTo>
                <a:lnTo>
                  <a:pt x="0" y="6856125"/>
                </a:lnTo>
                <a:close/>
              </a:path>
            </a:pathLst>
          </a:cu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텍스트 개체 틀 9"/>
          <p:cNvSpPr>
            <a:spLocks noGrp="1"/>
          </p:cNvSpPr>
          <p:nvPr>
            <p:ph type="body" sz="quarter" idx="13" hasCustomPrompt="1"/>
          </p:nvPr>
        </p:nvSpPr>
        <p:spPr>
          <a:xfrm>
            <a:off x="6023992" y="2967044"/>
            <a:ext cx="5670311" cy="738664"/>
          </a:xfrm>
          <a:prstGeom prst="rect">
            <a:avLst/>
          </a:prstGeom>
        </p:spPr>
        <p:txBody>
          <a:bodyPr wrap="square" lIns="0" tIns="0" rIns="0" bIns="0">
            <a:spAutoFit/>
          </a:bodyPr>
          <a:lstStyle>
            <a:lvl1pPr marL="0" indent="0" algn="l" latinLnBrk="0">
              <a:lnSpc>
                <a:spcPct val="100000"/>
              </a:lnSpc>
              <a:spcBef>
                <a:spcPts val="0"/>
              </a:spcBef>
              <a:buNone/>
              <a:defRPr sz="4800" b="1">
                <a:solidFill>
                  <a:schemeClr val="tx1">
                    <a:lumMod val="85000"/>
                    <a:lumOff val="15000"/>
                  </a:schemeClr>
                </a:solidFill>
                <a:effectLst/>
                <a:latin typeface="Calibri" panose="020F0502020204030204" pitchFamily="34" charset="0"/>
                <a:cs typeface="Arial" panose="020B0604020202020204" pitchFamily="34" charset="0"/>
              </a:defRPr>
            </a:lvl1pPr>
          </a:lstStyle>
          <a:p>
            <a:pPr lvl="0"/>
            <a:r>
              <a:rPr lang="en-US" altLang="ko-KR" dirty="0"/>
              <a:t>Presentation title </a:t>
            </a:r>
            <a:endParaRPr lang="ko-KR" altLang="en-US" dirty="0"/>
          </a:p>
        </p:txBody>
      </p:sp>
      <p:sp>
        <p:nvSpPr>
          <p:cNvPr id="9" name="텍스트 개체 틀 9"/>
          <p:cNvSpPr>
            <a:spLocks noGrp="1"/>
          </p:cNvSpPr>
          <p:nvPr>
            <p:ph type="body" sz="quarter" idx="14" hasCustomPrompt="1"/>
          </p:nvPr>
        </p:nvSpPr>
        <p:spPr>
          <a:xfrm>
            <a:off x="6023992" y="4930373"/>
            <a:ext cx="5670311" cy="276999"/>
          </a:xfrm>
          <a:prstGeom prst="rect">
            <a:avLst/>
          </a:prstGeom>
        </p:spPr>
        <p:txBody>
          <a:bodyPr wrap="square" lIns="0" tIns="0" rIns="0" bIns="0">
            <a:spAutoFit/>
          </a:bodyPr>
          <a:lstStyle>
            <a:lvl1pPr marL="0" indent="0" algn="l" latinLnBrk="0">
              <a:buNone/>
              <a:defRPr sz="2000" b="0">
                <a:solidFill>
                  <a:schemeClr val="tx1">
                    <a:lumMod val="85000"/>
                    <a:lumOff val="15000"/>
                  </a:schemeClr>
                </a:solidFill>
                <a:effectLst/>
                <a:latin typeface="Calibri" panose="020F0502020204030204" pitchFamily="34" charset="0"/>
                <a:cs typeface="Arial" panose="020B0604020202020204" pitchFamily="34" charset="0"/>
              </a:defRPr>
            </a:lvl1pPr>
          </a:lstStyle>
          <a:p>
            <a:pPr lvl="0"/>
            <a:r>
              <a:rPr lang="en-US" altLang="ko-KR" dirty="0"/>
              <a:t>Presentation sub title </a:t>
            </a:r>
            <a:endParaRPr lang="ko-KR" altLang="en-US" dirty="0"/>
          </a:p>
        </p:txBody>
      </p:sp>
      <p:sp>
        <p:nvSpPr>
          <p:cNvPr id="6" name="Rectangle 5"/>
          <p:cNvSpPr/>
          <p:nvPr userDrawn="1"/>
        </p:nvSpPr>
        <p:spPr>
          <a:xfrm>
            <a:off x="6023992" y="2852936"/>
            <a:ext cx="656208" cy="680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023992" y="4834136"/>
            <a:ext cx="656208" cy="680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 y="874812"/>
            <a:ext cx="8278890" cy="5983188"/>
          </a:xfrm>
          <a:prstGeom prst="rect">
            <a:avLst/>
          </a:prstGeom>
        </p:spPr>
      </p:pic>
      <p:pic>
        <p:nvPicPr>
          <p:cNvPr id="18" name="Picture 1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619499" y="0"/>
            <a:ext cx="2257425" cy="6858000"/>
          </a:xfrm>
          <a:prstGeom prst="rect">
            <a:avLst/>
          </a:prstGeom>
        </p:spPr>
      </p:pic>
    </p:spTree>
    <p:extLst>
      <p:ext uri="{BB962C8B-B14F-4D97-AF65-F5344CB8AC3E}">
        <p14:creationId xmlns:p14="http://schemas.microsoft.com/office/powerpoint/2010/main" val="233954136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4"/>
          <p:cNvSpPr/>
          <p:nvPr userDrawn="1"/>
        </p:nvSpPr>
        <p:spPr>
          <a:xfrm>
            <a:off x="8040216" y="0"/>
            <a:ext cx="4151784" cy="6858000"/>
          </a:xfrm>
          <a:custGeom>
            <a:avLst/>
            <a:gdLst>
              <a:gd name="connsiteX0" fmla="*/ 2656114 w 4151784"/>
              <a:gd name="connsiteY0" fmla="*/ 0 h 6858000"/>
              <a:gd name="connsiteX1" fmla="*/ 4151784 w 4151784"/>
              <a:gd name="connsiteY1" fmla="*/ 0 h 6858000"/>
              <a:gd name="connsiteX2" fmla="*/ 4151784 w 4151784"/>
              <a:gd name="connsiteY2" fmla="*/ 6858000 h 6858000"/>
              <a:gd name="connsiteX3" fmla="*/ 0 w 4151784"/>
              <a:gd name="connsiteY3" fmla="*/ 6858000 h 6858000"/>
              <a:gd name="connsiteX4" fmla="*/ 0 w 4151784"/>
              <a:gd name="connsiteY4" fmla="*/ 68561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784" h="6858000">
                <a:moveTo>
                  <a:pt x="2656114" y="0"/>
                </a:moveTo>
                <a:lnTo>
                  <a:pt x="4151784" y="0"/>
                </a:lnTo>
                <a:lnTo>
                  <a:pt x="4151784" y="6858000"/>
                </a:lnTo>
                <a:lnTo>
                  <a:pt x="0" y="6858000"/>
                </a:lnTo>
                <a:lnTo>
                  <a:pt x="0" y="6856125"/>
                </a:lnTo>
                <a:close/>
              </a:path>
            </a:pathLst>
          </a:custGeom>
          <a:solidFill>
            <a:srgbClr val="30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83560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4"/>
          <p:cNvSpPr/>
          <p:nvPr userDrawn="1"/>
        </p:nvSpPr>
        <p:spPr>
          <a:xfrm>
            <a:off x="8040216" y="0"/>
            <a:ext cx="4151784" cy="6858000"/>
          </a:xfrm>
          <a:custGeom>
            <a:avLst/>
            <a:gdLst>
              <a:gd name="connsiteX0" fmla="*/ 2656114 w 4151784"/>
              <a:gd name="connsiteY0" fmla="*/ 0 h 6858000"/>
              <a:gd name="connsiteX1" fmla="*/ 4151784 w 4151784"/>
              <a:gd name="connsiteY1" fmla="*/ 0 h 6858000"/>
              <a:gd name="connsiteX2" fmla="*/ 4151784 w 4151784"/>
              <a:gd name="connsiteY2" fmla="*/ 6858000 h 6858000"/>
              <a:gd name="connsiteX3" fmla="*/ 0 w 4151784"/>
              <a:gd name="connsiteY3" fmla="*/ 6858000 h 6858000"/>
              <a:gd name="connsiteX4" fmla="*/ 0 w 4151784"/>
              <a:gd name="connsiteY4" fmla="*/ 68561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784" h="6858000">
                <a:moveTo>
                  <a:pt x="2656114" y="0"/>
                </a:moveTo>
                <a:lnTo>
                  <a:pt x="4151784" y="0"/>
                </a:lnTo>
                <a:lnTo>
                  <a:pt x="4151784" y="6858000"/>
                </a:lnTo>
                <a:lnTo>
                  <a:pt x="0" y="6858000"/>
                </a:lnTo>
                <a:lnTo>
                  <a:pt x="0" y="6856125"/>
                </a:lnTo>
                <a:close/>
              </a:path>
            </a:pathLst>
          </a:custGeom>
          <a:solidFill>
            <a:srgbClr val="F55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139946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p:cNvSpPr/>
          <p:nvPr userDrawn="1"/>
        </p:nvSpPr>
        <p:spPr>
          <a:xfrm>
            <a:off x="0" y="-868"/>
            <a:ext cx="12192000" cy="6858868"/>
          </a:xfrm>
          <a:prstGeom prst="rect">
            <a:avLst/>
          </a:pr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74774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3"/>
          <p:cNvSpPr/>
          <p:nvPr userDrawn="1"/>
        </p:nvSpPr>
        <p:spPr>
          <a:xfrm>
            <a:off x="0" y="-868"/>
            <a:ext cx="12192000" cy="6858868"/>
          </a:xfrm>
          <a:prstGeom prst="rect">
            <a:avLst/>
          </a:prstGeom>
          <a:solidFill>
            <a:srgbClr val="93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80665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p:cNvSpPr/>
          <p:nvPr userDrawn="1"/>
        </p:nvSpPr>
        <p:spPr>
          <a:xfrm>
            <a:off x="0" y="-868"/>
            <a:ext cx="12192000" cy="6858868"/>
          </a:xfrm>
          <a:prstGeom prst="rect">
            <a:avLst/>
          </a:prstGeom>
          <a:solidFill>
            <a:srgbClr val="30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182341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p:cNvSpPr/>
          <p:nvPr userDrawn="1"/>
        </p:nvSpPr>
        <p:spPr>
          <a:xfrm>
            <a:off x="0" y="-868"/>
            <a:ext cx="12192000" cy="6858868"/>
          </a:xfrm>
          <a:prstGeom prst="rect">
            <a:avLst/>
          </a:prstGeom>
          <a:solidFill>
            <a:srgbClr val="F55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69663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75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Freeform 16"/>
          <p:cNvSpPr/>
          <p:nvPr userDrawn="1"/>
        </p:nvSpPr>
        <p:spPr>
          <a:xfrm>
            <a:off x="8585200" y="0"/>
            <a:ext cx="3606800" cy="6858000"/>
          </a:xfrm>
          <a:custGeom>
            <a:avLst/>
            <a:gdLst>
              <a:gd name="connsiteX0" fmla="*/ 2656114 w 3606800"/>
              <a:gd name="connsiteY0" fmla="*/ 0 h 6858000"/>
              <a:gd name="connsiteX1" fmla="*/ 3606800 w 3606800"/>
              <a:gd name="connsiteY1" fmla="*/ 0 h 6858000"/>
              <a:gd name="connsiteX2" fmla="*/ 3606800 w 3606800"/>
              <a:gd name="connsiteY2" fmla="*/ 6858000 h 6858000"/>
              <a:gd name="connsiteX3" fmla="*/ 0 w 3606800"/>
              <a:gd name="connsiteY3" fmla="*/ 6858000 h 6858000"/>
              <a:gd name="connsiteX4" fmla="*/ 0 w 3606800"/>
              <a:gd name="connsiteY4" fmla="*/ 68561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800" h="6858000">
                <a:moveTo>
                  <a:pt x="2656114" y="0"/>
                </a:moveTo>
                <a:lnTo>
                  <a:pt x="3606800" y="0"/>
                </a:lnTo>
                <a:lnTo>
                  <a:pt x="3606800" y="6858000"/>
                </a:lnTo>
                <a:lnTo>
                  <a:pt x="0" y="6858000"/>
                </a:lnTo>
                <a:lnTo>
                  <a:pt x="0" y="6856125"/>
                </a:lnTo>
                <a:close/>
              </a:path>
            </a:pathLst>
          </a:cu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a:off x="973752" y="2451100"/>
            <a:ext cx="3564296" cy="3097312"/>
          </a:xfrm>
          <a:prstGeom prst="rect">
            <a:avLst/>
          </a:prstGeom>
        </p:spPr>
      </p:pic>
      <p:sp>
        <p:nvSpPr>
          <p:cNvPr id="8" name="텍스트 개체 틀 9"/>
          <p:cNvSpPr>
            <a:spLocks noGrp="1"/>
          </p:cNvSpPr>
          <p:nvPr>
            <p:ph type="body" sz="quarter" idx="13" hasCustomPrompt="1"/>
          </p:nvPr>
        </p:nvSpPr>
        <p:spPr>
          <a:xfrm>
            <a:off x="4830192" y="3059668"/>
            <a:ext cx="3312368" cy="1477328"/>
          </a:xfrm>
          <a:prstGeom prst="rect">
            <a:avLst/>
          </a:prstGeom>
        </p:spPr>
        <p:txBody>
          <a:bodyPr wrap="square" lIns="0" tIns="0" rIns="0" bIns="0">
            <a:spAutoFit/>
          </a:bodyPr>
          <a:lstStyle>
            <a:lvl1pPr marL="0" indent="0" algn="l" latinLnBrk="0">
              <a:lnSpc>
                <a:spcPct val="100000"/>
              </a:lnSpc>
              <a:spcBef>
                <a:spcPts val="0"/>
              </a:spcBef>
              <a:buNone/>
              <a:defRPr sz="4800" b="1">
                <a:solidFill>
                  <a:srgbClr val="FFAE00"/>
                </a:solidFill>
                <a:effectLst/>
                <a:latin typeface="Calibri" panose="020F0502020204030204" pitchFamily="34" charset="0"/>
                <a:cs typeface="Arial" panose="020B0604020202020204" pitchFamily="34" charset="0"/>
              </a:defRPr>
            </a:lvl1pPr>
          </a:lstStyle>
          <a:p>
            <a:pPr lvl="0"/>
            <a:r>
              <a:rPr lang="en-US" altLang="ko-KR"/>
              <a:t>Thank you For listening</a:t>
            </a:r>
          </a:p>
        </p:txBody>
      </p:sp>
      <p:sp>
        <p:nvSpPr>
          <p:cNvPr id="14" name="Rectangle 13"/>
          <p:cNvSpPr/>
          <p:nvPr userDrawn="1"/>
        </p:nvSpPr>
        <p:spPr>
          <a:xfrm>
            <a:off x="4830192" y="2852936"/>
            <a:ext cx="656208" cy="68064"/>
          </a:xfrm>
          <a:prstGeom prst="rect">
            <a:avLst/>
          </a:pr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035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Freeform 12"/>
          <p:cNvSpPr/>
          <p:nvPr userDrawn="1"/>
        </p:nvSpPr>
        <p:spPr>
          <a:xfrm rot="5400000">
            <a:off x="4539185" y="-4539185"/>
            <a:ext cx="3113630" cy="12192000"/>
          </a:xfrm>
          <a:custGeom>
            <a:avLst/>
            <a:gdLst>
              <a:gd name="connsiteX0" fmla="*/ 0 w 3113630"/>
              <a:gd name="connsiteY0" fmla="*/ 12192000 h 12192000"/>
              <a:gd name="connsiteX1" fmla="*/ 0 w 3113630"/>
              <a:gd name="connsiteY1" fmla="*/ 0 h 12192000"/>
              <a:gd name="connsiteX2" fmla="*/ 1778302 w 3113630"/>
              <a:gd name="connsiteY2" fmla="*/ 0 h 12192000"/>
              <a:gd name="connsiteX3" fmla="*/ 3113630 w 3113630"/>
              <a:gd name="connsiteY3" fmla="*/ 12192000 h 12192000"/>
              <a:gd name="connsiteX4" fmla="*/ 1778302 w 3113630"/>
              <a:gd name="connsiteY4" fmla="*/ 12192000 h 121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630" h="12192000">
                <a:moveTo>
                  <a:pt x="0" y="12192000"/>
                </a:moveTo>
                <a:lnTo>
                  <a:pt x="0" y="0"/>
                </a:lnTo>
                <a:lnTo>
                  <a:pt x="1778302" y="0"/>
                </a:lnTo>
                <a:lnTo>
                  <a:pt x="3113630" y="12192000"/>
                </a:lnTo>
                <a:lnTo>
                  <a:pt x="1778302" y="12192000"/>
                </a:lnTo>
                <a:close/>
              </a:path>
            </a:pathLst>
          </a:cu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텍스트 개체 틀 2"/>
          <p:cNvSpPr>
            <a:spLocks noGrp="1"/>
          </p:cNvSpPr>
          <p:nvPr>
            <p:ph type="body" sz="quarter" idx="23" hasCustomPrompt="1"/>
          </p:nvPr>
        </p:nvSpPr>
        <p:spPr>
          <a:xfrm>
            <a:off x="925613" y="1823567"/>
            <a:ext cx="2651186" cy="830997"/>
          </a:xfrm>
          <a:prstGeom prst="rect">
            <a:avLst/>
          </a:prstGeom>
        </p:spPr>
        <p:txBody>
          <a:bodyPr vert="horz" wrap="square" lIns="0" tIns="0" rIns="0" bIns="0" rtlCol="0" anchor="t" anchorCtr="0">
            <a:spAutoFit/>
          </a:bodyPr>
          <a:lstStyle>
            <a:lvl1pPr marL="342874" indent="-342874" algn="l" latinLnBrk="0">
              <a:buNone/>
              <a:defRPr lang="ko-KR" altLang="en-US" sz="5400" b="1" i="0" baseline="0" dirty="0">
                <a:solidFill>
                  <a:schemeClr val="tx1">
                    <a:lumMod val="85000"/>
                    <a:lumOff val="15000"/>
                  </a:schemeClr>
                </a:solidFill>
                <a:effectLst/>
                <a:latin typeface="Calibri" panose="020F0502020204030204" pitchFamily="34" charset="0"/>
                <a:ea typeface="+mj-ea"/>
                <a:cs typeface="Arial" panose="020B0604020202020204" pitchFamily="34" charset="0"/>
              </a:defRPr>
            </a:lvl1pPr>
          </a:lstStyle>
          <a:p>
            <a:pPr marL="0" marR="0" lvl="0" indent="0" fontAlgn="auto">
              <a:lnSpc>
                <a:spcPct val="100000"/>
              </a:lnSpc>
              <a:spcBef>
                <a:spcPct val="0"/>
              </a:spcBef>
              <a:spcAft>
                <a:spcPts val="0"/>
              </a:spcAft>
              <a:buClrTx/>
              <a:buSzTx/>
              <a:tabLst/>
            </a:pPr>
            <a:r>
              <a:rPr lang="en-US" altLang="ko-KR" dirty="0"/>
              <a:t>INDEX</a:t>
            </a:r>
            <a:endParaRPr lang="ko-KR" altLang="en-US" dirty="0"/>
          </a:p>
        </p:txBody>
      </p:sp>
      <p:sp>
        <p:nvSpPr>
          <p:cNvPr id="6" name="제목 1"/>
          <p:cNvSpPr>
            <a:spLocks noGrp="1"/>
          </p:cNvSpPr>
          <p:nvPr>
            <p:ph type="title" hasCustomPrompt="1"/>
          </p:nvPr>
        </p:nvSpPr>
        <p:spPr>
          <a:xfrm>
            <a:off x="925613" y="3254728"/>
            <a:ext cx="2103636" cy="338554"/>
          </a:xfrm>
          <a:prstGeom prst="rect">
            <a:avLst/>
          </a:prstGeom>
        </p:spPr>
        <p:txBody>
          <a:bodyPr vert="horz" wrap="square" lIns="0" tIns="0" rIns="0" bIns="0" rtlCol="0" anchor="ctr">
            <a:spAutoFit/>
          </a:bodyPr>
          <a:lstStyle>
            <a:lvl1pPr marL="0" marR="0" indent="0" algn="l" defTabSz="914332" rtl="0" eaLnBrk="1" fontAlgn="auto" latinLnBrk="0" hangingPunct="1">
              <a:lnSpc>
                <a:spcPct val="100000"/>
              </a:lnSpc>
              <a:spcBef>
                <a:spcPct val="0"/>
              </a:spcBef>
              <a:spcAft>
                <a:spcPts val="0"/>
              </a:spcAft>
              <a:buClrTx/>
              <a:buSzTx/>
              <a:buFontTx/>
              <a:buNone/>
              <a:tabLst/>
              <a:defRPr lang="ko-KR" altLang="en-US" sz="2200" b="1" i="0" kern="1200" baseline="0" dirty="0" smtClean="0">
                <a:solidFill>
                  <a:schemeClr val="bg1"/>
                </a:solidFill>
                <a:effectLst/>
                <a:latin typeface="Calibri" panose="020F0502020204030204" pitchFamily="34" charset="0"/>
                <a:ea typeface="+mj-ea"/>
                <a:cs typeface="Arial" panose="020B0604020202020204" pitchFamily="34" charset="0"/>
              </a:defRPr>
            </a:lvl1pPr>
          </a:lstStyle>
          <a:p>
            <a:r>
              <a:rPr lang="en-US" altLang="ko-KR" dirty="0"/>
              <a:t>Title text here</a:t>
            </a:r>
            <a:endParaRPr lang="ko-KR" altLang="en-US" dirty="0"/>
          </a:p>
        </p:txBody>
      </p:sp>
      <p:sp>
        <p:nvSpPr>
          <p:cNvPr id="8" name="텍스트 개체 틀 9"/>
          <p:cNvSpPr>
            <a:spLocks noGrp="1"/>
          </p:cNvSpPr>
          <p:nvPr>
            <p:ph type="body" sz="quarter" idx="14" hasCustomPrompt="1"/>
          </p:nvPr>
        </p:nvSpPr>
        <p:spPr>
          <a:xfrm>
            <a:off x="6398221" y="3254728"/>
            <a:ext cx="2103636" cy="338554"/>
          </a:xfrm>
          <a:prstGeom prst="rect">
            <a:avLst/>
          </a:prstGeom>
        </p:spPr>
        <p:txBody>
          <a:bodyPr vert="horz" wrap="square" lIns="0" tIns="0" rIns="0" bIns="0" rtlCol="0" anchor="ctr">
            <a:spAutoFit/>
          </a:bodyPr>
          <a:lstStyle>
            <a:lvl1pPr marL="0" marR="0" indent="0" algn="l" defTabSz="914332" rtl="0" eaLnBrk="1" fontAlgn="auto" latinLnBrk="0" hangingPunct="1">
              <a:lnSpc>
                <a:spcPct val="100000"/>
              </a:lnSpc>
              <a:spcBef>
                <a:spcPct val="0"/>
              </a:spcBef>
              <a:spcAft>
                <a:spcPts val="0"/>
              </a:spcAft>
              <a:buClrTx/>
              <a:buSzTx/>
              <a:buFontTx/>
              <a:buNone/>
              <a:tabLst/>
              <a:defRPr lang="ko-KR" altLang="en-US" sz="2200" b="1" i="0" kern="1200" smtClean="0">
                <a:solidFill>
                  <a:schemeClr val="bg1"/>
                </a:solidFill>
                <a:effectLst/>
                <a:latin typeface="Calibri" panose="020F0502020204030204" pitchFamily="34" charset="0"/>
                <a:ea typeface="+mj-ea"/>
                <a:cs typeface="Arial" panose="020B0604020202020204" pitchFamily="34" charset="0"/>
              </a:defRPr>
            </a:lvl1pPr>
            <a:lvl2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2pPr>
            <a:lvl3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3pPr>
            <a:lvl4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4pPr>
            <a:lvl5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dirty="0" smtClean="0">
                <a:solidFill>
                  <a:schemeClr val="tx1"/>
                </a:solidFill>
                <a:latin typeface="Arial" pitchFamily="34" charset="0"/>
                <a:ea typeface="+mj-ea"/>
                <a:cs typeface="Arial" pitchFamily="34" charset="0"/>
              </a:defRPr>
            </a:lvl5pPr>
          </a:lstStyle>
          <a:p>
            <a:pPr lvl="0"/>
            <a:r>
              <a:rPr lang="en-US" altLang="ko-KR" dirty="0"/>
              <a:t>Title text here</a:t>
            </a:r>
            <a:endParaRPr lang="ko-KR" altLang="en-US" dirty="0"/>
          </a:p>
        </p:txBody>
      </p:sp>
      <p:sp>
        <p:nvSpPr>
          <p:cNvPr id="9" name="텍스트 개체 틀 9"/>
          <p:cNvSpPr>
            <a:spLocks noGrp="1"/>
          </p:cNvSpPr>
          <p:nvPr>
            <p:ph type="body" sz="quarter" idx="24" hasCustomPrompt="1"/>
          </p:nvPr>
        </p:nvSpPr>
        <p:spPr>
          <a:xfrm>
            <a:off x="9134524" y="3251528"/>
            <a:ext cx="2103636" cy="338554"/>
          </a:xfrm>
          <a:prstGeom prst="rect">
            <a:avLst/>
          </a:prstGeom>
        </p:spPr>
        <p:txBody>
          <a:bodyPr vert="horz" wrap="square" lIns="0" tIns="0" rIns="0" bIns="0" rtlCol="0" anchor="ctr">
            <a:spAutoFit/>
          </a:bodyPr>
          <a:lstStyle>
            <a:lvl1pPr marL="0" marR="0" indent="0" algn="l" defTabSz="914332" rtl="0" eaLnBrk="1" fontAlgn="auto" latinLnBrk="0" hangingPunct="1">
              <a:lnSpc>
                <a:spcPct val="100000"/>
              </a:lnSpc>
              <a:spcBef>
                <a:spcPct val="0"/>
              </a:spcBef>
              <a:spcAft>
                <a:spcPts val="0"/>
              </a:spcAft>
              <a:buClrTx/>
              <a:buSzTx/>
              <a:buFontTx/>
              <a:buNone/>
              <a:tabLst/>
              <a:defRPr lang="ko-KR" altLang="en-US" sz="2200" b="1" i="0" kern="1200" smtClean="0">
                <a:solidFill>
                  <a:schemeClr val="bg1"/>
                </a:solidFill>
                <a:effectLst/>
                <a:latin typeface="Calibri" panose="020F0502020204030204" pitchFamily="34" charset="0"/>
                <a:ea typeface="+mj-ea"/>
                <a:cs typeface="Arial" panose="020B0604020202020204" pitchFamily="34" charset="0"/>
              </a:defRPr>
            </a:lvl1pPr>
            <a:lvl2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2pPr>
            <a:lvl3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3pPr>
            <a:lvl4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4pPr>
            <a:lvl5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dirty="0" smtClean="0">
                <a:solidFill>
                  <a:schemeClr val="tx1"/>
                </a:solidFill>
                <a:latin typeface="Arial" pitchFamily="34" charset="0"/>
                <a:ea typeface="+mj-ea"/>
                <a:cs typeface="Arial" pitchFamily="34" charset="0"/>
              </a:defRPr>
            </a:lvl5pPr>
          </a:lstStyle>
          <a:p>
            <a:pPr lvl="0"/>
            <a:r>
              <a:rPr lang="en-US" altLang="ko-KR" dirty="0"/>
              <a:t>Title text here</a:t>
            </a:r>
            <a:endParaRPr lang="ko-KR" altLang="en-US" dirty="0"/>
          </a:p>
        </p:txBody>
      </p:sp>
      <p:sp>
        <p:nvSpPr>
          <p:cNvPr id="10" name="텍스트 개체 틀 9"/>
          <p:cNvSpPr>
            <a:spLocks noGrp="1"/>
          </p:cNvSpPr>
          <p:nvPr>
            <p:ph type="body" sz="quarter" idx="26" hasCustomPrompt="1"/>
          </p:nvPr>
        </p:nvSpPr>
        <p:spPr>
          <a:xfrm>
            <a:off x="3661917" y="3254728"/>
            <a:ext cx="2103636" cy="338554"/>
          </a:xfrm>
          <a:prstGeom prst="rect">
            <a:avLst/>
          </a:prstGeom>
        </p:spPr>
        <p:txBody>
          <a:bodyPr vert="horz" wrap="square" lIns="0" tIns="0" rIns="0" bIns="0" rtlCol="0" anchor="ctr">
            <a:spAutoFit/>
          </a:bodyPr>
          <a:lstStyle>
            <a:lvl1pPr marL="0" marR="0" indent="0" algn="l" defTabSz="914332" rtl="0" eaLnBrk="1" fontAlgn="auto" latinLnBrk="0" hangingPunct="1">
              <a:lnSpc>
                <a:spcPct val="100000"/>
              </a:lnSpc>
              <a:spcBef>
                <a:spcPct val="0"/>
              </a:spcBef>
              <a:spcAft>
                <a:spcPts val="0"/>
              </a:spcAft>
              <a:buClrTx/>
              <a:buSzTx/>
              <a:buFontTx/>
              <a:buNone/>
              <a:tabLst/>
              <a:defRPr lang="ko-KR" altLang="en-US" sz="2200" b="1" i="0" kern="1200" smtClean="0">
                <a:solidFill>
                  <a:schemeClr val="bg1"/>
                </a:solidFill>
                <a:effectLst/>
                <a:latin typeface="Calibri" panose="020F0502020204030204" pitchFamily="34" charset="0"/>
                <a:ea typeface="+mj-ea"/>
                <a:cs typeface="Arial" panose="020B0604020202020204" pitchFamily="34" charset="0"/>
              </a:defRPr>
            </a:lvl1pPr>
            <a:lvl2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2pPr>
            <a:lvl3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3pPr>
            <a:lvl4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smtClean="0">
                <a:solidFill>
                  <a:schemeClr val="tx1"/>
                </a:solidFill>
                <a:latin typeface="Arial" pitchFamily="34" charset="0"/>
                <a:ea typeface="+mj-ea"/>
                <a:cs typeface="Arial" pitchFamily="34" charset="0"/>
              </a:defRPr>
            </a:lvl4pPr>
            <a:lvl5pPr marL="0" marR="0" indent="0" algn="ctr" defTabSz="914332" rtl="0" eaLnBrk="1" fontAlgn="auto" latinLnBrk="1" hangingPunct="1">
              <a:lnSpc>
                <a:spcPct val="100000"/>
              </a:lnSpc>
              <a:spcBef>
                <a:spcPct val="0"/>
              </a:spcBef>
              <a:spcAft>
                <a:spcPts val="0"/>
              </a:spcAft>
              <a:buClrTx/>
              <a:buSzTx/>
              <a:buFontTx/>
              <a:buNone/>
              <a:tabLst/>
              <a:defRPr lang="ko-KR" altLang="en-US" sz="2000" b="1" kern="1200" dirty="0" smtClean="0">
                <a:solidFill>
                  <a:schemeClr val="tx1"/>
                </a:solidFill>
                <a:latin typeface="Arial" pitchFamily="34" charset="0"/>
                <a:ea typeface="+mj-ea"/>
                <a:cs typeface="Arial" pitchFamily="34" charset="0"/>
              </a:defRPr>
            </a:lvl5pPr>
          </a:lstStyle>
          <a:p>
            <a:pPr lvl="0"/>
            <a:r>
              <a:rPr lang="en-US" altLang="ko-KR" dirty="0"/>
              <a:t>Title text here</a:t>
            </a:r>
            <a:endParaRPr lang="ko-KR" altLang="en-US" dirty="0"/>
          </a:p>
        </p:txBody>
      </p:sp>
    </p:spTree>
    <p:extLst>
      <p:ext uri="{BB962C8B-B14F-4D97-AF65-F5344CB8AC3E}">
        <p14:creationId xmlns:p14="http://schemas.microsoft.com/office/powerpoint/2010/main" val="162938042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48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Freeform 13"/>
          <p:cNvSpPr/>
          <p:nvPr userDrawn="1"/>
        </p:nvSpPr>
        <p:spPr>
          <a:xfrm>
            <a:off x="0" y="-2"/>
            <a:ext cx="12192000" cy="1367198"/>
          </a:xfrm>
          <a:custGeom>
            <a:avLst/>
            <a:gdLst>
              <a:gd name="connsiteX0" fmla="*/ 0 w 12192000"/>
              <a:gd name="connsiteY0" fmla="*/ 866022 h 1367198"/>
              <a:gd name="connsiteX1" fmla="*/ 12192000 w 12192000"/>
              <a:gd name="connsiteY1" fmla="*/ 866022 h 1367198"/>
              <a:gd name="connsiteX2" fmla="*/ 0 w 12192000"/>
              <a:gd name="connsiteY2" fmla="*/ 1367198 h 1367198"/>
              <a:gd name="connsiteX3" fmla="*/ 0 w 12192000"/>
              <a:gd name="connsiteY3" fmla="*/ 0 h 1367198"/>
              <a:gd name="connsiteX4" fmla="*/ 12192000 w 12192000"/>
              <a:gd name="connsiteY4" fmla="*/ 0 h 1367198"/>
              <a:gd name="connsiteX5" fmla="*/ 12192000 w 12192000"/>
              <a:gd name="connsiteY5" fmla="*/ 866021 h 1367198"/>
              <a:gd name="connsiteX6" fmla="*/ 0 w 12192000"/>
              <a:gd name="connsiteY6" fmla="*/ 866021 h 136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367198">
                <a:moveTo>
                  <a:pt x="0" y="866022"/>
                </a:moveTo>
                <a:lnTo>
                  <a:pt x="12192000" y="866022"/>
                </a:lnTo>
                <a:lnTo>
                  <a:pt x="0" y="1367198"/>
                </a:lnTo>
                <a:close/>
                <a:moveTo>
                  <a:pt x="0" y="0"/>
                </a:moveTo>
                <a:lnTo>
                  <a:pt x="12192000" y="0"/>
                </a:lnTo>
                <a:lnTo>
                  <a:pt x="12192000" y="866021"/>
                </a:lnTo>
                <a:lnTo>
                  <a:pt x="0" y="866021"/>
                </a:lnTo>
                <a:close/>
              </a:path>
            </a:pathLst>
          </a:cu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텍스트 개체 틀 6"/>
          <p:cNvSpPr>
            <a:spLocks noGrp="1"/>
          </p:cNvSpPr>
          <p:nvPr>
            <p:ph type="body" sz="quarter" idx="13" hasCustomPrompt="1"/>
          </p:nvPr>
        </p:nvSpPr>
        <p:spPr>
          <a:xfrm>
            <a:off x="533401" y="188913"/>
            <a:ext cx="11132454" cy="677108"/>
          </a:xfrm>
          <a:prstGeom prst="rect">
            <a:avLst/>
          </a:prstGeom>
        </p:spPr>
        <p:txBody>
          <a:bodyPr wrap="square" lIns="0" tIns="0" rIns="0" bIns="0">
            <a:spAutoFit/>
          </a:bodyPr>
          <a:lstStyle>
            <a:lvl1pPr marL="0" indent="0" algn="l" latinLnBrk="0">
              <a:lnSpc>
                <a:spcPct val="100000"/>
              </a:lnSpc>
              <a:spcBef>
                <a:spcPts val="0"/>
              </a:spcBef>
              <a:buNone/>
              <a:defRPr sz="4400" b="1">
                <a:solidFill>
                  <a:schemeClr val="tx1">
                    <a:lumMod val="85000"/>
                    <a:lumOff val="15000"/>
                  </a:schemeClr>
                </a:solidFill>
                <a:effectLst/>
                <a:latin typeface="Calibri" panose="020F0502020204030204" pitchFamily="34" charset="0"/>
                <a:cs typeface="Arial" panose="020B0604020202020204" pitchFamily="34" charset="0"/>
              </a:defRPr>
            </a:lvl1pPr>
          </a:lstStyle>
          <a:p>
            <a:pPr lvl="0"/>
            <a:r>
              <a:rPr lang="en-US" altLang="ko-KR" dirty="0"/>
              <a:t>Slide Main title</a:t>
            </a:r>
          </a:p>
        </p:txBody>
      </p:sp>
      <p:sp>
        <p:nvSpPr>
          <p:cNvPr id="17" name="Rectangle 16"/>
          <p:cNvSpPr/>
          <p:nvPr userDrawn="1"/>
        </p:nvSpPr>
        <p:spPr>
          <a:xfrm>
            <a:off x="533401" y="869965"/>
            <a:ext cx="656208" cy="680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524933" y="6718300"/>
            <a:ext cx="10786534" cy="0"/>
          </a:xfrm>
          <a:prstGeom prst="line">
            <a:avLst/>
          </a:prstGeom>
          <a:ln w="3175">
            <a:solidFill>
              <a:srgbClr val="FFAE00"/>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12"/>
          </p:nvPr>
        </p:nvSpPr>
        <p:spPr>
          <a:xfrm>
            <a:off x="11373753" y="6643009"/>
            <a:ext cx="292102" cy="150582"/>
          </a:xfrm>
          <a:prstGeom prst="rect">
            <a:avLst/>
          </a:prstGeom>
        </p:spPr>
        <p:txBody>
          <a:bodyPr lIns="0" tIns="0" rIns="0" bIns="0" anchor="t" anchorCtr="0">
            <a:noAutofit/>
          </a:bodyPr>
          <a:lstStyle>
            <a:lvl1pPr algn="l">
              <a:defRPr sz="900">
                <a:solidFill>
                  <a:srgbClr val="FFAE00"/>
                </a:solidFill>
                <a:effectLst/>
                <a:latin typeface="Calibri" panose="020F0502020204030204" pitchFamily="34" charset="0"/>
              </a:defRPr>
            </a:lvl1pPr>
          </a:lstStyle>
          <a:p>
            <a:fld id="{75D8F74E-B4A5-4AC5-9208-5754DED0CF49}" type="slidenum">
              <a:rPr lang="ko-KR" altLang="en-US" smtClean="0"/>
              <a:pPr/>
              <a:t>‹#›</a:t>
            </a:fld>
            <a:endParaRPr lang="ko-KR" altLang="en-US" dirty="0"/>
          </a:p>
        </p:txBody>
      </p:sp>
    </p:spTree>
    <p:extLst>
      <p:ext uri="{BB962C8B-B14F-4D97-AF65-F5344CB8AC3E}">
        <p14:creationId xmlns:p14="http://schemas.microsoft.com/office/powerpoint/2010/main" val="200387941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Freeform 9"/>
          <p:cNvSpPr/>
          <p:nvPr userDrawn="1"/>
        </p:nvSpPr>
        <p:spPr>
          <a:xfrm>
            <a:off x="0" y="-2"/>
            <a:ext cx="12192000" cy="1367198"/>
          </a:xfrm>
          <a:custGeom>
            <a:avLst/>
            <a:gdLst>
              <a:gd name="connsiteX0" fmla="*/ 0 w 12192000"/>
              <a:gd name="connsiteY0" fmla="*/ 866022 h 1367198"/>
              <a:gd name="connsiteX1" fmla="*/ 12192000 w 12192000"/>
              <a:gd name="connsiteY1" fmla="*/ 866022 h 1367198"/>
              <a:gd name="connsiteX2" fmla="*/ 0 w 12192000"/>
              <a:gd name="connsiteY2" fmla="*/ 1367198 h 1367198"/>
              <a:gd name="connsiteX3" fmla="*/ 0 w 12192000"/>
              <a:gd name="connsiteY3" fmla="*/ 0 h 1367198"/>
              <a:gd name="connsiteX4" fmla="*/ 12192000 w 12192000"/>
              <a:gd name="connsiteY4" fmla="*/ 0 h 1367198"/>
              <a:gd name="connsiteX5" fmla="*/ 12192000 w 12192000"/>
              <a:gd name="connsiteY5" fmla="*/ 866021 h 1367198"/>
              <a:gd name="connsiteX6" fmla="*/ 0 w 12192000"/>
              <a:gd name="connsiteY6" fmla="*/ 866021 h 136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367198">
                <a:moveTo>
                  <a:pt x="0" y="866022"/>
                </a:moveTo>
                <a:lnTo>
                  <a:pt x="12192000" y="866022"/>
                </a:lnTo>
                <a:lnTo>
                  <a:pt x="0" y="1367198"/>
                </a:lnTo>
                <a:close/>
                <a:moveTo>
                  <a:pt x="0" y="0"/>
                </a:moveTo>
                <a:lnTo>
                  <a:pt x="12192000" y="0"/>
                </a:lnTo>
                <a:lnTo>
                  <a:pt x="12192000" y="866021"/>
                </a:lnTo>
                <a:lnTo>
                  <a:pt x="0" y="866021"/>
                </a:lnTo>
                <a:close/>
              </a:path>
            </a:pathLst>
          </a:custGeom>
          <a:solidFill>
            <a:srgbClr val="93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텍스트 개체 틀 6"/>
          <p:cNvSpPr>
            <a:spLocks noGrp="1"/>
          </p:cNvSpPr>
          <p:nvPr>
            <p:ph type="body" sz="quarter" idx="13" hasCustomPrompt="1"/>
          </p:nvPr>
        </p:nvSpPr>
        <p:spPr>
          <a:xfrm>
            <a:off x="533401" y="187549"/>
            <a:ext cx="11132454" cy="677108"/>
          </a:xfrm>
          <a:prstGeom prst="rect">
            <a:avLst/>
          </a:prstGeom>
        </p:spPr>
        <p:txBody>
          <a:bodyPr wrap="square" lIns="0" tIns="0" rIns="0" bIns="0">
            <a:spAutoFit/>
          </a:bodyPr>
          <a:lstStyle>
            <a:lvl1pPr marL="0" indent="0" algn="l" latinLnBrk="0">
              <a:lnSpc>
                <a:spcPct val="100000"/>
              </a:lnSpc>
              <a:spcBef>
                <a:spcPts val="0"/>
              </a:spcBef>
              <a:buNone/>
              <a:defRPr sz="4400" b="1">
                <a:solidFill>
                  <a:schemeClr val="tx1">
                    <a:lumMod val="85000"/>
                    <a:lumOff val="15000"/>
                  </a:schemeClr>
                </a:solidFill>
                <a:effectLst/>
                <a:latin typeface="Calibri" panose="020F0502020204030204" pitchFamily="34" charset="0"/>
                <a:cs typeface="Arial" panose="020B0604020202020204" pitchFamily="34" charset="0"/>
              </a:defRPr>
            </a:lvl1pPr>
          </a:lstStyle>
          <a:p>
            <a:pPr lvl="0"/>
            <a:r>
              <a:rPr lang="en-US" altLang="ko-KR" dirty="0"/>
              <a:t>Slide Main title</a:t>
            </a:r>
          </a:p>
        </p:txBody>
      </p:sp>
      <p:sp>
        <p:nvSpPr>
          <p:cNvPr id="11" name="Rectangle 10"/>
          <p:cNvSpPr/>
          <p:nvPr userDrawn="1"/>
        </p:nvSpPr>
        <p:spPr>
          <a:xfrm>
            <a:off x="533401" y="869965"/>
            <a:ext cx="656208" cy="680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p:cNvSpPr>
            <a:spLocks noGrp="1"/>
          </p:cNvSpPr>
          <p:nvPr>
            <p:ph type="sldNum" sz="quarter" idx="12"/>
          </p:nvPr>
        </p:nvSpPr>
        <p:spPr>
          <a:xfrm>
            <a:off x="11373753" y="6643009"/>
            <a:ext cx="292102" cy="150582"/>
          </a:xfrm>
          <a:prstGeom prst="rect">
            <a:avLst/>
          </a:prstGeom>
        </p:spPr>
        <p:txBody>
          <a:bodyPr lIns="0" tIns="0" rIns="0" bIns="0" anchor="t" anchorCtr="0">
            <a:noAutofit/>
          </a:bodyPr>
          <a:lstStyle>
            <a:lvl1pPr algn="l">
              <a:defRPr sz="900">
                <a:solidFill>
                  <a:srgbClr val="93BF31"/>
                </a:solidFill>
                <a:effectLst/>
                <a:latin typeface="Calibri" panose="020F0502020204030204" pitchFamily="34" charset="0"/>
              </a:defRPr>
            </a:lvl1pPr>
          </a:lstStyle>
          <a:p>
            <a:fld id="{75D8F74E-B4A5-4AC5-9208-5754DED0CF49}" type="slidenum">
              <a:rPr lang="ko-KR" altLang="en-US" smtClean="0"/>
              <a:pPr/>
              <a:t>‹#›</a:t>
            </a:fld>
            <a:endParaRPr lang="ko-KR" altLang="en-US" dirty="0"/>
          </a:p>
        </p:txBody>
      </p:sp>
      <p:cxnSp>
        <p:nvCxnSpPr>
          <p:cNvPr id="15" name="Straight Connector 14"/>
          <p:cNvCxnSpPr/>
          <p:nvPr userDrawn="1"/>
        </p:nvCxnSpPr>
        <p:spPr>
          <a:xfrm>
            <a:off x="524933" y="6718300"/>
            <a:ext cx="10786534" cy="0"/>
          </a:xfrm>
          <a:prstGeom prst="line">
            <a:avLst/>
          </a:prstGeom>
          <a:ln w="3175">
            <a:solidFill>
              <a:srgbClr val="93BF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30117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Freeform 9"/>
          <p:cNvSpPr/>
          <p:nvPr userDrawn="1"/>
        </p:nvSpPr>
        <p:spPr>
          <a:xfrm>
            <a:off x="0" y="-2"/>
            <a:ext cx="12192000" cy="1367198"/>
          </a:xfrm>
          <a:custGeom>
            <a:avLst/>
            <a:gdLst>
              <a:gd name="connsiteX0" fmla="*/ 0 w 12192000"/>
              <a:gd name="connsiteY0" fmla="*/ 866022 h 1367198"/>
              <a:gd name="connsiteX1" fmla="*/ 12192000 w 12192000"/>
              <a:gd name="connsiteY1" fmla="*/ 866022 h 1367198"/>
              <a:gd name="connsiteX2" fmla="*/ 0 w 12192000"/>
              <a:gd name="connsiteY2" fmla="*/ 1367198 h 1367198"/>
              <a:gd name="connsiteX3" fmla="*/ 0 w 12192000"/>
              <a:gd name="connsiteY3" fmla="*/ 0 h 1367198"/>
              <a:gd name="connsiteX4" fmla="*/ 12192000 w 12192000"/>
              <a:gd name="connsiteY4" fmla="*/ 0 h 1367198"/>
              <a:gd name="connsiteX5" fmla="*/ 12192000 w 12192000"/>
              <a:gd name="connsiteY5" fmla="*/ 866021 h 1367198"/>
              <a:gd name="connsiteX6" fmla="*/ 0 w 12192000"/>
              <a:gd name="connsiteY6" fmla="*/ 866021 h 136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367198">
                <a:moveTo>
                  <a:pt x="0" y="866022"/>
                </a:moveTo>
                <a:lnTo>
                  <a:pt x="12192000" y="866022"/>
                </a:lnTo>
                <a:lnTo>
                  <a:pt x="0" y="1367198"/>
                </a:lnTo>
                <a:close/>
                <a:moveTo>
                  <a:pt x="0" y="0"/>
                </a:moveTo>
                <a:lnTo>
                  <a:pt x="12192000" y="0"/>
                </a:lnTo>
                <a:lnTo>
                  <a:pt x="12192000" y="866021"/>
                </a:lnTo>
                <a:lnTo>
                  <a:pt x="0" y="866021"/>
                </a:lnTo>
                <a:close/>
              </a:path>
            </a:pathLst>
          </a:custGeom>
          <a:solidFill>
            <a:srgbClr val="30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텍스트 개체 틀 6"/>
          <p:cNvSpPr>
            <a:spLocks noGrp="1"/>
          </p:cNvSpPr>
          <p:nvPr>
            <p:ph type="body" sz="quarter" idx="13" hasCustomPrompt="1"/>
          </p:nvPr>
        </p:nvSpPr>
        <p:spPr>
          <a:xfrm>
            <a:off x="533401" y="188913"/>
            <a:ext cx="11132454" cy="677108"/>
          </a:xfrm>
          <a:prstGeom prst="rect">
            <a:avLst/>
          </a:prstGeom>
        </p:spPr>
        <p:txBody>
          <a:bodyPr wrap="square" lIns="0" tIns="0" rIns="0" bIns="0">
            <a:spAutoFit/>
          </a:bodyPr>
          <a:lstStyle>
            <a:lvl1pPr marL="0" indent="0" algn="l" latinLnBrk="0">
              <a:lnSpc>
                <a:spcPct val="100000"/>
              </a:lnSpc>
              <a:spcBef>
                <a:spcPts val="0"/>
              </a:spcBef>
              <a:buNone/>
              <a:defRPr sz="4400" b="1">
                <a:solidFill>
                  <a:schemeClr val="tx1">
                    <a:lumMod val="85000"/>
                    <a:lumOff val="15000"/>
                  </a:schemeClr>
                </a:solidFill>
                <a:effectLst/>
                <a:latin typeface="Calibri" panose="020F0502020204030204" pitchFamily="34" charset="0"/>
                <a:cs typeface="Arial" panose="020B0604020202020204" pitchFamily="34" charset="0"/>
              </a:defRPr>
            </a:lvl1pPr>
          </a:lstStyle>
          <a:p>
            <a:pPr lvl="0"/>
            <a:r>
              <a:rPr lang="en-US" altLang="ko-KR" dirty="0"/>
              <a:t>Slide Main title</a:t>
            </a:r>
          </a:p>
        </p:txBody>
      </p:sp>
      <p:sp>
        <p:nvSpPr>
          <p:cNvPr id="7" name="Slide Number Placeholder 5"/>
          <p:cNvSpPr>
            <a:spLocks noGrp="1"/>
          </p:cNvSpPr>
          <p:nvPr>
            <p:ph type="sldNum" sz="quarter" idx="12"/>
          </p:nvPr>
        </p:nvSpPr>
        <p:spPr>
          <a:xfrm>
            <a:off x="11373753" y="6643009"/>
            <a:ext cx="292102" cy="150582"/>
          </a:xfrm>
          <a:prstGeom prst="rect">
            <a:avLst/>
          </a:prstGeom>
        </p:spPr>
        <p:txBody>
          <a:bodyPr lIns="0" tIns="0" rIns="0" bIns="0" anchor="t" anchorCtr="0">
            <a:noAutofit/>
          </a:bodyPr>
          <a:lstStyle>
            <a:lvl1pPr algn="l">
              <a:defRPr sz="900">
                <a:solidFill>
                  <a:srgbClr val="30ABCB"/>
                </a:solidFill>
                <a:effectLst/>
                <a:latin typeface="Calibri" panose="020F0502020204030204" pitchFamily="34" charset="0"/>
              </a:defRPr>
            </a:lvl1pPr>
          </a:lstStyle>
          <a:p>
            <a:fld id="{75D8F74E-B4A5-4AC5-9208-5754DED0CF49}" type="slidenum">
              <a:rPr lang="ko-KR" altLang="en-US" smtClean="0"/>
              <a:pPr/>
              <a:t>‹#›</a:t>
            </a:fld>
            <a:endParaRPr lang="ko-KR" altLang="en-US" dirty="0"/>
          </a:p>
        </p:txBody>
      </p:sp>
      <p:sp>
        <p:nvSpPr>
          <p:cNvPr id="11" name="Rectangle 10"/>
          <p:cNvSpPr/>
          <p:nvPr userDrawn="1"/>
        </p:nvSpPr>
        <p:spPr>
          <a:xfrm>
            <a:off x="533401" y="869965"/>
            <a:ext cx="656208" cy="680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userDrawn="1"/>
        </p:nvCxnSpPr>
        <p:spPr>
          <a:xfrm>
            <a:off x="524933" y="6718300"/>
            <a:ext cx="10786534" cy="0"/>
          </a:xfrm>
          <a:prstGeom prst="line">
            <a:avLst/>
          </a:prstGeom>
          <a:ln w="3175">
            <a:solidFill>
              <a:srgbClr val="30ABC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03276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Freeform 9"/>
          <p:cNvSpPr/>
          <p:nvPr userDrawn="1"/>
        </p:nvSpPr>
        <p:spPr>
          <a:xfrm>
            <a:off x="0" y="-2"/>
            <a:ext cx="12192000" cy="1367198"/>
          </a:xfrm>
          <a:custGeom>
            <a:avLst/>
            <a:gdLst>
              <a:gd name="connsiteX0" fmla="*/ 0 w 12192000"/>
              <a:gd name="connsiteY0" fmla="*/ 866022 h 1367198"/>
              <a:gd name="connsiteX1" fmla="*/ 12192000 w 12192000"/>
              <a:gd name="connsiteY1" fmla="*/ 866022 h 1367198"/>
              <a:gd name="connsiteX2" fmla="*/ 0 w 12192000"/>
              <a:gd name="connsiteY2" fmla="*/ 1367198 h 1367198"/>
              <a:gd name="connsiteX3" fmla="*/ 0 w 12192000"/>
              <a:gd name="connsiteY3" fmla="*/ 0 h 1367198"/>
              <a:gd name="connsiteX4" fmla="*/ 12192000 w 12192000"/>
              <a:gd name="connsiteY4" fmla="*/ 0 h 1367198"/>
              <a:gd name="connsiteX5" fmla="*/ 12192000 w 12192000"/>
              <a:gd name="connsiteY5" fmla="*/ 866021 h 1367198"/>
              <a:gd name="connsiteX6" fmla="*/ 0 w 12192000"/>
              <a:gd name="connsiteY6" fmla="*/ 866021 h 136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367198">
                <a:moveTo>
                  <a:pt x="0" y="866022"/>
                </a:moveTo>
                <a:lnTo>
                  <a:pt x="12192000" y="866022"/>
                </a:lnTo>
                <a:lnTo>
                  <a:pt x="0" y="1367198"/>
                </a:lnTo>
                <a:close/>
                <a:moveTo>
                  <a:pt x="0" y="0"/>
                </a:moveTo>
                <a:lnTo>
                  <a:pt x="12192000" y="0"/>
                </a:lnTo>
                <a:lnTo>
                  <a:pt x="12192000" y="866021"/>
                </a:lnTo>
                <a:lnTo>
                  <a:pt x="0" y="866021"/>
                </a:lnTo>
                <a:close/>
              </a:path>
            </a:pathLst>
          </a:custGeom>
          <a:solidFill>
            <a:srgbClr val="F55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텍스트 개체 틀 6"/>
          <p:cNvSpPr>
            <a:spLocks noGrp="1"/>
          </p:cNvSpPr>
          <p:nvPr>
            <p:ph type="body" sz="quarter" idx="13" hasCustomPrompt="1"/>
          </p:nvPr>
        </p:nvSpPr>
        <p:spPr>
          <a:xfrm>
            <a:off x="533401" y="188913"/>
            <a:ext cx="11132454" cy="677108"/>
          </a:xfrm>
          <a:prstGeom prst="rect">
            <a:avLst/>
          </a:prstGeom>
        </p:spPr>
        <p:txBody>
          <a:bodyPr wrap="square" lIns="0" tIns="0" rIns="0" bIns="0">
            <a:spAutoFit/>
          </a:bodyPr>
          <a:lstStyle>
            <a:lvl1pPr marL="0" indent="0" algn="l" latinLnBrk="0">
              <a:lnSpc>
                <a:spcPct val="100000"/>
              </a:lnSpc>
              <a:spcBef>
                <a:spcPts val="0"/>
              </a:spcBef>
              <a:buNone/>
              <a:defRPr sz="4400" b="1">
                <a:solidFill>
                  <a:schemeClr val="tx1">
                    <a:lumMod val="85000"/>
                    <a:lumOff val="15000"/>
                  </a:schemeClr>
                </a:solidFill>
                <a:effectLst/>
                <a:latin typeface="Calibri" panose="020F0502020204030204" pitchFamily="34" charset="0"/>
                <a:cs typeface="Arial" panose="020B0604020202020204" pitchFamily="34" charset="0"/>
              </a:defRPr>
            </a:lvl1pPr>
          </a:lstStyle>
          <a:p>
            <a:pPr lvl="0"/>
            <a:r>
              <a:rPr lang="en-US" altLang="ko-KR" dirty="0"/>
              <a:t>Slide Main title</a:t>
            </a:r>
          </a:p>
        </p:txBody>
      </p:sp>
      <p:sp>
        <p:nvSpPr>
          <p:cNvPr id="11" name="Rectangle 10"/>
          <p:cNvSpPr/>
          <p:nvPr userDrawn="1"/>
        </p:nvSpPr>
        <p:spPr>
          <a:xfrm>
            <a:off x="533401" y="869965"/>
            <a:ext cx="656208" cy="680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11373753" y="6643009"/>
            <a:ext cx="292102" cy="150582"/>
          </a:xfrm>
          <a:prstGeom prst="rect">
            <a:avLst/>
          </a:prstGeom>
        </p:spPr>
        <p:txBody>
          <a:bodyPr lIns="0" tIns="0" rIns="0" bIns="0" anchor="t" anchorCtr="0">
            <a:noAutofit/>
          </a:bodyPr>
          <a:lstStyle>
            <a:lvl1pPr algn="l">
              <a:defRPr sz="900">
                <a:solidFill>
                  <a:srgbClr val="F55726"/>
                </a:solidFill>
                <a:effectLst/>
                <a:latin typeface="Calibri" panose="020F0502020204030204" pitchFamily="34" charset="0"/>
              </a:defRPr>
            </a:lvl1pPr>
          </a:lstStyle>
          <a:p>
            <a:fld id="{75D8F74E-B4A5-4AC5-9208-5754DED0CF49}" type="slidenum">
              <a:rPr lang="ko-KR" altLang="en-US" smtClean="0"/>
              <a:pPr/>
              <a:t>‹#›</a:t>
            </a:fld>
            <a:endParaRPr lang="ko-KR" altLang="en-US" dirty="0"/>
          </a:p>
        </p:txBody>
      </p:sp>
      <p:cxnSp>
        <p:nvCxnSpPr>
          <p:cNvPr id="13" name="Straight Connector 12"/>
          <p:cNvCxnSpPr/>
          <p:nvPr userDrawn="1"/>
        </p:nvCxnSpPr>
        <p:spPr>
          <a:xfrm>
            <a:off x="524933" y="6718300"/>
            <a:ext cx="10786534" cy="0"/>
          </a:xfrm>
          <a:prstGeom prst="line">
            <a:avLst/>
          </a:prstGeom>
          <a:ln w="3175">
            <a:solidFill>
              <a:srgbClr val="F55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78550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4"/>
          <p:cNvSpPr/>
          <p:nvPr userDrawn="1"/>
        </p:nvSpPr>
        <p:spPr>
          <a:xfrm>
            <a:off x="8040216" y="0"/>
            <a:ext cx="4151784" cy="6858000"/>
          </a:xfrm>
          <a:custGeom>
            <a:avLst/>
            <a:gdLst>
              <a:gd name="connsiteX0" fmla="*/ 2656114 w 4151784"/>
              <a:gd name="connsiteY0" fmla="*/ 0 h 6858000"/>
              <a:gd name="connsiteX1" fmla="*/ 4151784 w 4151784"/>
              <a:gd name="connsiteY1" fmla="*/ 0 h 6858000"/>
              <a:gd name="connsiteX2" fmla="*/ 4151784 w 4151784"/>
              <a:gd name="connsiteY2" fmla="*/ 6858000 h 6858000"/>
              <a:gd name="connsiteX3" fmla="*/ 0 w 4151784"/>
              <a:gd name="connsiteY3" fmla="*/ 6858000 h 6858000"/>
              <a:gd name="connsiteX4" fmla="*/ 0 w 4151784"/>
              <a:gd name="connsiteY4" fmla="*/ 68561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784" h="6858000">
                <a:moveTo>
                  <a:pt x="2656114" y="0"/>
                </a:moveTo>
                <a:lnTo>
                  <a:pt x="4151784" y="0"/>
                </a:lnTo>
                <a:lnTo>
                  <a:pt x="4151784" y="6858000"/>
                </a:lnTo>
                <a:lnTo>
                  <a:pt x="0" y="6858000"/>
                </a:lnTo>
                <a:lnTo>
                  <a:pt x="0" y="6856125"/>
                </a:lnTo>
                <a:close/>
              </a:path>
            </a:pathLst>
          </a:cu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44281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4"/>
          <p:cNvSpPr/>
          <p:nvPr userDrawn="1"/>
        </p:nvSpPr>
        <p:spPr>
          <a:xfrm>
            <a:off x="8040216" y="0"/>
            <a:ext cx="4151784" cy="6858000"/>
          </a:xfrm>
          <a:custGeom>
            <a:avLst/>
            <a:gdLst>
              <a:gd name="connsiteX0" fmla="*/ 2656114 w 4151784"/>
              <a:gd name="connsiteY0" fmla="*/ 0 h 6858000"/>
              <a:gd name="connsiteX1" fmla="*/ 4151784 w 4151784"/>
              <a:gd name="connsiteY1" fmla="*/ 0 h 6858000"/>
              <a:gd name="connsiteX2" fmla="*/ 4151784 w 4151784"/>
              <a:gd name="connsiteY2" fmla="*/ 6858000 h 6858000"/>
              <a:gd name="connsiteX3" fmla="*/ 0 w 4151784"/>
              <a:gd name="connsiteY3" fmla="*/ 6858000 h 6858000"/>
              <a:gd name="connsiteX4" fmla="*/ 0 w 4151784"/>
              <a:gd name="connsiteY4" fmla="*/ 68561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784" h="6858000">
                <a:moveTo>
                  <a:pt x="2656114" y="0"/>
                </a:moveTo>
                <a:lnTo>
                  <a:pt x="4151784" y="0"/>
                </a:lnTo>
                <a:lnTo>
                  <a:pt x="4151784" y="6858000"/>
                </a:lnTo>
                <a:lnTo>
                  <a:pt x="0" y="6858000"/>
                </a:lnTo>
                <a:lnTo>
                  <a:pt x="0" y="6856125"/>
                </a:lnTo>
                <a:close/>
              </a:path>
            </a:pathLst>
          </a:custGeom>
          <a:solidFill>
            <a:srgbClr val="93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2048500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585925"/>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51" r:id="rId3"/>
    <p:sldLayoutId id="2147483656" r:id="rId4"/>
    <p:sldLayoutId id="2147483660" r:id="rId5"/>
    <p:sldLayoutId id="2147483659" r:id="rId6"/>
    <p:sldLayoutId id="2147483661" r:id="rId7"/>
    <p:sldLayoutId id="2147483665" r:id="rId8"/>
    <p:sldLayoutId id="2147483666" r:id="rId9"/>
    <p:sldLayoutId id="2147483667" r:id="rId10"/>
    <p:sldLayoutId id="2147483668" r:id="rId11"/>
    <p:sldLayoutId id="2147483654" r:id="rId12"/>
    <p:sldLayoutId id="2147483657" r:id="rId13"/>
    <p:sldLayoutId id="2147483653" r:id="rId14"/>
    <p:sldLayoutId id="2147483652" r:id="rId15"/>
    <p:sldLayoutId id="2147483662" r:id="rId16"/>
    <p:sldLayoutId id="214748364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1.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txBox="1">
            <a:spLocks noChangeArrowheads="1"/>
          </p:cNvSpPr>
          <p:nvPr/>
        </p:nvSpPr>
        <p:spPr bwMode="auto">
          <a:xfrm>
            <a:off x="623392" y="1423435"/>
            <a:ext cx="5827486" cy="2031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r>
              <a:rPr lang="en-US" altLang="zh-CN" sz="6600" b="1" dirty="0">
                <a:solidFill>
                  <a:schemeClr val="bg1"/>
                </a:solidFill>
              </a:rPr>
              <a:t>Ghost Recon:</a:t>
            </a:r>
          </a:p>
          <a:p>
            <a:r>
              <a:rPr lang="en-US" altLang="zh-CN" sz="6600" b="1" dirty="0">
                <a:solidFill>
                  <a:schemeClr val="bg1"/>
                </a:solidFill>
              </a:rPr>
              <a:t>Future Soldier</a:t>
            </a:r>
            <a:endParaRPr lang="zh-CN" altLang="en-US" sz="6600" b="1" dirty="0">
              <a:solidFill>
                <a:schemeClr val="bg1"/>
              </a:solidFill>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21714" y="1243926"/>
            <a:ext cx="5370286" cy="540361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715" y="0"/>
            <a:ext cx="5394966" cy="6858000"/>
          </a:xfrm>
          <a:prstGeom prst="rect">
            <a:avLst/>
          </a:prstGeom>
          <a:effectLst>
            <a:outerShdw dist="50800" dir="5400000" algn="ctr" rotWithShape="0">
              <a:srgbClr val="000000">
                <a:alpha val="43137"/>
              </a:srgbClr>
            </a:outerShdw>
            <a:softEdge rad="0"/>
          </a:effectLst>
        </p:spPr>
      </p:pic>
      <p:sp>
        <p:nvSpPr>
          <p:cNvPr id="3" name="矩形 2"/>
          <p:cNvSpPr/>
          <p:nvPr/>
        </p:nvSpPr>
        <p:spPr>
          <a:xfrm>
            <a:off x="623392" y="1243926"/>
            <a:ext cx="2088232" cy="1440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623392" y="3573016"/>
            <a:ext cx="3888432" cy="1440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623392" y="4005064"/>
            <a:ext cx="3168352" cy="646331"/>
          </a:xfrm>
          <a:prstGeom prst="rect">
            <a:avLst/>
          </a:prstGeom>
          <a:noFill/>
          <a:ln>
            <a:noFill/>
          </a:ln>
        </p:spPr>
        <p:txBody>
          <a:bodyPr wrap="square" rtlCol="0">
            <a:spAutoFit/>
          </a:bodyPr>
          <a:lstStyle/>
          <a:p>
            <a:r>
              <a:rPr kumimoji="1" lang="zh-CN" altLang="en-US" dirty="0" smtClean="0">
                <a:solidFill>
                  <a:schemeClr val="bg1"/>
                </a:solidFill>
              </a:rPr>
              <a:t>数字媒体 </a:t>
            </a:r>
            <a:r>
              <a:rPr kumimoji="1" lang="en-US" altLang="zh-CN" dirty="0" smtClean="0">
                <a:solidFill>
                  <a:schemeClr val="bg1"/>
                </a:solidFill>
              </a:rPr>
              <a:t>1501</a:t>
            </a:r>
          </a:p>
          <a:p>
            <a:r>
              <a:rPr kumimoji="1" lang="zh-CN" altLang="en-US" dirty="0" smtClean="0">
                <a:solidFill>
                  <a:schemeClr val="bg1"/>
                </a:solidFill>
              </a:rPr>
              <a:t>周侃 </a:t>
            </a:r>
            <a:r>
              <a:rPr kumimoji="1" lang="en-US" altLang="zh-CN" dirty="0" smtClean="0">
                <a:solidFill>
                  <a:schemeClr val="bg1"/>
                </a:solidFill>
              </a:rPr>
              <a:t>3150102454</a:t>
            </a:r>
            <a:endParaRPr kumimoji="1" lang="zh-CN" altLang="en-US" dirty="0">
              <a:solidFill>
                <a:schemeClr val="bg1"/>
              </a:solidFill>
            </a:endParaRPr>
          </a:p>
        </p:txBody>
      </p:sp>
    </p:spTree>
    <p:extLst>
      <p:ext uri="{BB962C8B-B14F-4D97-AF65-F5344CB8AC3E}">
        <p14:creationId xmlns:p14="http://schemas.microsoft.com/office/powerpoint/2010/main" val="4286022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xmlns="" id="{8FD24372-CE60-446C-80F7-03FB32758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855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xmlns="" id="{D755E295-3FAF-4A46-A677-4D4FED32A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6187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12014" y="1124744"/>
            <a:ext cx="651254" cy="111003"/>
          </a:xfrm>
          <a:prstGeom prst="rect">
            <a:avLst/>
          </a:pr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xmlns="" id="{D74AA16C-2290-4181-BCAC-A3E98BDF5E86}"/>
              </a:ext>
            </a:extLst>
          </p:cNvPr>
          <p:cNvSpPr/>
          <p:nvPr/>
        </p:nvSpPr>
        <p:spPr>
          <a:xfrm>
            <a:off x="730621" y="166307"/>
            <a:ext cx="3421163" cy="769441"/>
          </a:xfrm>
          <a:prstGeom prst="rect">
            <a:avLst/>
          </a:prstGeom>
        </p:spPr>
        <p:txBody>
          <a:bodyPr wrap="square">
            <a:spAutoFit/>
          </a:bodyPr>
          <a:lstStyle/>
          <a:p>
            <a:pPr lvl="0"/>
            <a:r>
              <a:rPr lang="en-US" altLang="zh-CN" sz="4400" b="1" dirty="0" smtClean="0">
                <a:solidFill>
                  <a:schemeClr val="bg1"/>
                </a:solidFill>
              </a:rPr>
              <a:t>IGN</a:t>
            </a:r>
            <a:endParaRPr lang="en-US" altLang="zh-CN" sz="4400" b="1" dirty="0">
              <a:solidFill>
                <a:schemeClr val="bg1"/>
              </a:solidFill>
            </a:endParaRPr>
          </a:p>
        </p:txBody>
      </p:sp>
      <p:sp>
        <p:nvSpPr>
          <p:cNvPr id="5" name="矩形 4"/>
          <p:cNvSpPr/>
          <p:nvPr/>
        </p:nvSpPr>
        <p:spPr>
          <a:xfrm>
            <a:off x="730620" y="1268196"/>
            <a:ext cx="7597627" cy="4524315"/>
          </a:xfrm>
          <a:prstGeom prst="rect">
            <a:avLst/>
          </a:prstGeom>
        </p:spPr>
        <p:txBody>
          <a:bodyPr wrap="square">
            <a:spAutoFit/>
          </a:bodyPr>
          <a:lstStyle/>
          <a:p>
            <a:pPr marL="285750" indent="-285750">
              <a:buFont typeface="Arial" charset="0"/>
              <a:buChar char="•"/>
            </a:pPr>
            <a:r>
              <a:rPr lang="zh-CN" altLang="en-US" dirty="0" smtClean="0">
                <a:solidFill>
                  <a:schemeClr val="bg1"/>
                </a:solidFill>
              </a:rPr>
              <a:t>总分</a:t>
            </a:r>
            <a:r>
              <a:rPr lang="zh-CN" altLang="en-US" dirty="0">
                <a:solidFill>
                  <a:schemeClr val="bg1"/>
                </a:solidFill>
              </a:rPr>
              <a:t>8.5</a:t>
            </a:r>
            <a:r>
              <a:rPr lang="zh-CN" altLang="en-US" dirty="0" smtClean="0">
                <a:solidFill>
                  <a:schemeClr val="bg1"/>
                </a:solidFill>
              </a:rPr>
              <a:t>分</a:t>
            </a:r>
            <a:endParaRPr lang="en-US" altLang="zh-CN" dirty="0" smtClean="0">
              <a:solidFill>
                <a:schemeClr val="bg1"/>
              </a:solidFill>
            </a:endParaRPr>
          </a:p>
          <a:p>
            <a:pPr marL="285750" indent="-285750">
              <a:buFont typeface="Arial" charset="0"/>
              <a:buChar char="•"/>
            </a:pPr>
            <a:endParaRPr lang="en-US" altLang="zh-CN" dirty="0">
              <a:solidFill>
                <a:schemeClr val="bg1"/>
              </a:solidFill>
            </a:endParaRPr>
          </a:p>
          <a:p>
            <a:pPr marL="285750" indent="-285750">
              <a:buFont typeface="Arial" charset="0"/>
              <a:buChar char="•"/>
            </a:pPr>
            <a:r>
              <a:rPr lang="zh-CN" altLang="en-US" dirty="0" smtClean="0">
                <a:solidFill>
                  <a:schemeClr val="bg1"/>
                </a:solidFill>
              </a:rPr>
              <a:t>整体</a:t>
            </a:r>
            <a:r>
              <a:rPr lang="zh-CN" altLang="en-US" dirty="0">
                <a:solidFill>
                  <a:schemeClr val="bg1"/>
                </a:solidFill>
              </a:rPr>
              <a:t>表现8.5分：灵巧的技术与酷炫的特效，完美捕获了近未来的设定元素，</a:t>
            </a:r>
            <a:r>
              <a:rPr lang="zh-CN" altLang="en-US" dirty="0" smtClean="0">
                <a:solidFill>
                  <a:schemeClr val="bg1"/>
                </a:solidFill>
              </a:rPr>
              <a:t>不过对白</a:t>
            </a:r>
            <a:r>
              <a:rPr lang="zh-CN" altLang="en-US" dirty="0">
                <a:solidFill>
                  <a:schemeClr val="bg1"/>
                </a:solidFill>
              </a:rPr>
              <a:t>实在有点差强人意，无法深入人心</a:t>
            </a:r>
            <a:r>
              <a:rPr lang="zh-CN" altLang="en-US" dirty="0" smtClean="0">
                <a:solidFill>
                  <a:schemeClr val="bg1"/>
                </a:solidFill>
              </a:rPr>
              <a:t>。</a:t>
            </a:r>
            <a:endParaRPr lang="en-US" altLang="zh-CN" dirty="0" smtClean="0">
              <a:solidFill>
                <a:schemeClr val="bg1"/>
              </a:solidFill>
            </a:endParaRPr>
          </a:p>
          <a:p>
            <a:pPr marL="285750" indent="-285750">
              <a:buFont typeface="Arial" charset="0"/>
              <a:buChar char="•"/>
            </a:pPr>
            <a:endParaRPr lang="en-US" altLang="zh-CN" dirty="0">
              <a:solidFill>
                <a:schemeClr val="bg1"/>
              </a:solidFill>
            </a:endParaRPr>
          </a:p>
          <a:p>
            <a:pPr marL="285750" indent="-285750">
              <a:buFont typeface="Arial" charset="0"/>
              <a:buChar char="•"/>
            </a:pPr>
            <a:r>
              <a:rPr lang="zh-CN" altLang="en-US" dirty="0" smtClean="0">
                <a:solidFill>
                  <a:schemeClr val="bg1"/>
                </a:solidFill>
              </a:rPr>
              <a:t>画面</a:t>
            </a:r>
            <a:r>
              <a:rPr lang="zh-CN" altLang="en-US" dirty="0">
                <a:solidFill>
                  <a:schemeClr val="bg1"/>
                </a:solidFill>
              </a:rPr>
              <a:t>表现8.5分：画面还是“</a:t>
            </a:r>
            <a:r>
              <a:rPr lang="zh-CN" altLang="en-US" dirty="0" smtClean="0">
                <a:solidFill>
                  <a:schemeClr val="bg1"/>
                </a:solidFill>
              </a:rPr>
              <a:t>华丽碉堡</a:t>
            </a:r>
            <a:r>
              <a:rPr lang="zh-CN" altLang="en-US" dirty="0">
                <a:solidFill>
                  <a:schemeClr val="bg1"/>
                </a:solidFill>
              </a:rPr>
              <a:t>”</a:t>
            </a:r>
            <a:r>
              <a:rPr lang="zh-CN" altLang="en-US" dirty="0" smtClean="0">
                <a:solidFill>
                  <a:schemeClr val="bg1"/>
                </a:solidFill>
              </a:rPr>
              <a:t>的，</a:t>
            </a:r>
            <a:r>
              <a:rPr lang="zh-CN" altLang="en-US" dirty="0">
                <a:solidFill>
                  <a:schemeClr val="bg1"/>
                </a:solidFill>
              </a:rPr>
              <a:t>不过都被拙劣的纹理贴图和沉闷的背景所冲刷了</a:t>
            </a:r>
            <a:r>
              <a:rPr lang="zh-CN" altLang="en-US" dirty="0" smtClean="0">
                <a:solidFill>
                  <a:schemeClr val="bg1"/>
                </a:solidFill>
              </a:rPr>
              <a:t>。</a:t>
            </a:r>
            <a:endParaRPr lang="en-US" altLang="zh-CN" dirty="0" smtClean="0">
              <a:solidFill>
                <a:schemeClr val="bg1"/>
              </a:solidFill>
            </a:endParaRPr>
          </a:p>
          <a:p>
            <a:pPr marL="285750" indent="-285750">
              <a:buFont typeface="Arial" charset="0"/>
              <a:buChar char="•"/>
            </a:pPr>
            <a:endParaRPr lang="en-US" altLang="zh-CN" dirty="0" smtClean="0">
              <a:solidFill>
                <a:schemeClr val="bg1"/>
              </a:solidFill>
            </a:endParaRPr>
          </a:p>
          <a:p>
            <a:pPr marL="285750" indent="-285750">
              <a:buFont typeface="Arial" charset="0"/>
              <a:buChar char="•"/>
            </a:pPr>
            <a:r>
              <a:rPr lang="zh-CN" altLang="en-US" dirty="0" smtClean="0">
                <a:solidFill>
                  <a:schemeClr val="bg1"/>
                </a:solidFill>
              </a:rPr>
              <a:t>声音</a:t>
            </a:r>
            <a:r>
              <a:rPr lang="zh-CN" altLang="en-US" dirty="0">
                <a:solidFill>
                  <a:schemeClr val="bg1"/>
                </a:solidFill>
              </a:rPr>
              <a:t>表现9分：配乐虽过耳就忘，但效果很</a:t>
            </a:r>
            <a:r>
              <a:rPr lang="zh-CN" altLang="en-US" dirty="0" smtClean="0">
                <a:solidFill>
                  <a:schemeClr val="bg1"/>
                </a:solidFill>
              </a:rPr>
              <a:t>赞。</a:t>
            </a:r>
            <a:endParaRPr lang="en-US" altLang="zh-CN" dirty="0" smtClean="0">
              <a:solidFill>
                <a:schemeClr val="bg1"/>
              </a:solidFill>
            </a:endParaRPr>
          </a:p>
          <a:p>
            <a:pPr marL="285750" indent="-285750">
              <a:buFont typeface="Arial" charset="0"/>
              <a:buChar char="•"/>
            </a:pPr>
            <a:endParaRPr lang="en-US" altLang="zh-CN" dirty="0" smtClean="0">
              <a:solidFill>
                <a:schemeClr val="bg1"/>
              </a:solidFill>
            </a:endParaRPr>
          </a:p>
          <a:p>
            <a:pPr marL="285750" indent="-285750">
              <a:buFont typeface="Arial" charset="0"/>
              <a:buChar char="•"/>
            </a:pPr>
            <a:r>
              <a:rPr lang="zh-CN" altLang="en-US" dirty="0" smtClean="0">
                <a:solidFill>
                  <a:schemeClr val="bg1"/>
                </a:solidFill>
              </a:rPr>
              <a:t>玩法</a:t>
            </a:r>
            <a:r>
              <a:rPr lang="zh-CN" altLang="en-US" dirty="0">
                <a:solidFill>
                  <a:schemeClr val="bg1"/>
                </a:solidFill>
              </a:rPr>
              <a:t>表现9分：仔细考虑的动作戏码与平衡的节奏都让“未来战士”焕然一新，那些细微的</a:t>
            </a:r>
            <a:r>
              <a:rPr lang="zh-CN" altLang="en-US" dirty="0" smtClean="0">
                <a:solidFill>
                  <a:schemeClr val="bg1"/>
                </a:solidFill>
              </a:rPr>
              <a:t>增强：</a:t>
            </a:r>
            <a:r>
              <a:rPr lang="zh-CN" altLang="en-US" dirty="0">
                <a:solidFill>
                  <a:schemeClr val="bg1"/>
                </a:solidFill>
              </a:rPr>
              <a:t>小队操控、掩体移动和UAV无人机，这些都令本作生动真实</a:t>
            </a:r>
            <a:r>
              <a:rPr lang="zh-CN" altLang="en-US" dirty="0" smtClean="0">
                <a:solidFill>
                  <a:schemeClr val="bg1"/>
                </a:solidFill>
              </a:rPr>
              <a:t>。</a:t>
            </a:r>
            <a:endParaRPr lang="en-US" altLang="zh-CN" dirty="0" smtClean="0">
              <a:solidFill>
                <a:schemeClr val="bg1"/>
              </a:solidFill>
            </a:endParaRPr>
          </a:p>
          <a:p>
            <a:pPr marL="285750" indent="-285750">
              <a:buFont typeface="Arial" charset="0"/>
              <a:buChar char="•"/>
            </a:pPr>
            <a:endParaRPr lang="en-US" altLang="zh-CN" dirty="0" smtClean="0">
              <a:solidFill>
                <a:schemeClr val="bg1"/>
              </a:solidFill>
            </a:endParaRPr>
          </a:p>
          <a:p>
            <a:pPr marL="285750" indent="-285750">
              <a:buFont typeface="Arial" charset="0"/>
              <a:buChar char="•"/>
            </a:pPr>
            <a:r>
              <a:rPr lang="zh-CN" altLang="en-US" dirty="0" smtClean="0">
                <a:solidFill>
                  <a:schemeClr val="bg1"/>
                </a:solidFill>
              </a:rPr>
              <a:t>耐</a:t>
            </a:r>
            <a:r>
              <a:rPr lang="zh-CN" altLang="en-US" dirty="0">
                <a:solidFill>
                  <a:schemeClr val="bg1"/>
                </a:solidFill>
              </a:rPr>
              <a:t>玩表现8.5分：战役模式约10小时，不过绝对值得通过“合作”再玩一遍，再加上多人模式，虽然了无新意，却仍然令人愉悦</a:t>
            </a:r>
            <a:r>
              <a:rPr lang="zh-CN" altLang="en-US"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72905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3401" y="188913"/>
            <a:ext cx="11132454" cy="677108"/>
          </a:xfrm>
        </p:spPr>
        <p:txBody>
          <a:bodyPr/>
          <a:lstStyle/>
          <a:p>
            <a:pPr lvl="0"/>
            <a:r>
              <a:rPr lang="en-US" altLang="zh-CN" dirty="0"/>
              <a:t>Advantage</a:t>
            </a:r>
            <a:r>
              <a:rPr lang="zh-CN" altLang="en-US" dirty="0"/>
              <a:t> </a:t>
            </a:r>
            <a:r>
              <a:rPr lang="en-US" altLang="zh-CN" dirty="0"/>
              <a:t>&amp;</a:t>
            </a:r>
            <a:r>
              <a:rPr lang="zh-CN" altLang="en-US" dirty="0"/>
              <a:t> </a:t>
            </a:r>
            <a:r>
              <a:rPr lang="en-US" altLang="zh-CN" dirty="0"/>
              <a:t>Disadvantage</a:t>
            </a:r>
          </a:p>
        </p:txBody>
      </p:sp>
      <p:sp>
        <p:nvSpPr>
          <p:cNvPr id="3" name="Slide Number Placeholder 2"/>
          <p:cNvSpPr>
            <a:spLocks noGrp="1"/>
          </p:cNvSpPr>
          <p:nvPr>
            <p:ph type="sldNum" sz="quarter" idx="12"/>
          </p:nvPr>
        </p:nvSpPr>
        <p:spPr/>
        <p:txBody>
          <a:bodyPr/>
          <a:lstStyle/>
          <a:p>
            <a:fld id="{75D8F74E-B4A5-4AC5-9208-5754DED0CF49}" type="slidenum">
              <a:rPr lang="ko-KR" altLang="en-US" smtClean="0"/>
              <a:pPr/>
              <a:t>13</a:t>
            </a:fld>
            <a:endParaRPr lang="ko-KR" altLang="en-US" dirty="0"/>
          </a:p>
        </p:txBody>
      </p:sp>
      <p:sp>
        <p:nvSpPr>
          <p:cNvPr id="20" name="타원 56"/>
          <p:cNvSpPr/>
          <p:nvPr/>
        </p:nvSpPr>
        <p:spPr>
          <a:xfrm>
            <a:off x="4934817" y="2987897"/>
            <a:ext cx="1939924" cy="1939924"/>
          </a:xfrm>
          <a:prstGeom prst="ellipse">
            <a:avLst/>
          </a:prstGeom>
          <a:noFill/>
          <a:ln>
            <a:solidFill>
              <a:srgbClr val="30ABC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endParaRPr>
          </a:p>
        </p:txBody>
      </p:sp>
      <p:grpSp>
        <p:nvGrpSpPr>
          <p:cNvPr id="27" name="그룹 60"/>
          <p:cNvGrpSpPr/>
          <p:nvPr/>
        </p:nvGrpSpPr>
        <p:grpSpPr>
          <a:xfrm>
            <a:off x="4367808" y="2420888"/>
            <a:ext cx="3073942" cy="3167808"/>
            <a:chOff x="4559029" y="2267286"/>
            <a:chExt cx="3073942" cy="3167808"/>
          </a:xfrm>
          <a:solidFill>
            <a:srgbClr val="666678"/>
          </a:solidFill>
        </p:grpSpPr>
        <p:sp>
          <p:nvSpPr>
            <p:cNvPr id="28" name="막힌 원호 61"/>
            <p:cNvSpPr/>
            <p:nvPr/>
          </p:nvSpPr>
          <p:spPr>
            <a:xfrm rot="6300000" flipH="1" flipV="1">
              <a:off x="4559029" y="2267286"/>
              <a:ext cx="3073942" cy="3073942"/>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anose="020F0502020204030204" pitchFamily="34" charset="0"/>
              </a:endParaRPr>
            </a:p>
          </p:txBody>
        </p:sp>
        <p:sp>
          <p:nvSpPr>
            <p:cNvPr id="29" name="이등변 삼각형 62"/>
            <p:cNvSpPr/>
            <p:nvPr/>
          </p:nvSpPr>
          <p:spPr>
            <a:xfrm rot="3600000" flipH="1" flipV="1">
              <a:off x="6215505" y="4847086"/>
              <a:ext cx="631564" cy="5444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endParaRPr>
            </a:p>
          </p:txBody>
        </p:sp>
      </p:grpSp>
      <p:grpSp>
        <p:nvGrpSpPr>
          <p:cNvPr id="30" name="그룹 63"/>
          <p:cNvGrpSpPr/>
          <p:nvPr/>
        </p:nvGrpSpPr>
        <p:grpSpPr>
          <a:xfrm>
            <a:off x="4367808" y="2330414"/>
            <a:ext cx="3073942" cy="3164416"/>
            <a:chOff x="4559029" y="2176812"/>
            <a:chExt cx="3073942" cy="3164416"/>
          </a:xfrm>
          <a:solidFill>
            <a:srgbClr val="30ABCB"/>
          </a:solidFill>
        </p:grpSpPr>
        <p:sp>
          <p:nvSpPr>
            <p:cNvPr id="31" name="막힌 원호 64"/>
            <p:cNvSpPr/>
            <p:nvPr/>
          </p:nvSpPr>
          <p:spPr>
            <a:xfrm rot="6300000">
              <a:off x="4559029" y="2267286"/>
              <a:ext cx="3073942" cy="3073942"/>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alibri" panose="020F0502020204030204" pitchFamily="34" charset="0"/>
              </a:endParaRPr>
            </a:p>
          </p:txBody>
        </p:sp>
        <p:sp>
          <p:nvSpPr>
            <p:cNvPr id="32" name="이등변 삼각형 65"/>
            <p:cNvSpPr/>
            <p:nvPr/>
          </p:nvSpPr>
          <p:spPr>
            <a:xfrm rot="14400000" flipV="1">
              <a:off x="5327650" y="2220368"/>
              <a:ext cx="631564" cy="5444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endParaRPr>
            </a:p>
          </p:txBody>
        </p:sp>
      </p:grpSp>
      <p:sp>
        <p:nvSpPr>
          <p:cNvPr id="33" name="Freeform 29"/>
          <p:cNvSpPr>
            <a:spLocks noEditPoints="1"/>
          </p:cNvSpPr>
          <p:nvPr/>
        </p:nvSpPr>
        <p:spPr bwMode="auto">
          <a:xfrm>
            <a:off x="5643522" y="3240900"/>
            <a:ext cx="522514" cy="507942"/>
          </a:xfrm>
          <a:custGeom>
            <a:avLst/>
            <a:gdLst>
              <a:gd name="T0" fmla="*/ 127 w 503"/>
              <a:gd name="T1" fmla="*/ 369 h 488"/>
              <a:gd name="T2" fmla="*/ 132 w 503"/>
              <a:gd name="T3" fmla="*/ 413 h 488"/>
              <a:gd name="T4" fmla="*/ 102 w 503"/>
              <a:gd name="T5" fmla="*/ 428 h 488"/>
              <a:gd name="T6" fmla="*/ 70 w 503"/>
              <a:gd name="T7" fmla="*/ 407 h 488"/>
              <a:gd name="T8" fmla="*/ 78 w 503"/>
              <a:gd name="T9" fmla="*/ 369 h 488"/>
              <a:gd name="T10" fmla="*/ 443 w 503"/>
              <a:gd name="T11" fmla="*/ 0 h 488"/>
              <a:gd name="T12" fmla="*/ 485 w 503"/>
              <a:gd name="T13" fmla="*/ 19 h 488"/>
              <a:gd name="T14" fmla="*/ 502 w 503"/>
              <a:gd name="T15" fmla="*/ 140 h 488"/>
              <a:gd name="T16" fmla="*/ 503 w 503"/>
              <a:gd name="T17" fmla="*/ 210 h 488"/>
              <a:gd name="T18" fmla="*/ 493 w 503"/>
              <a:gd name="T19" fmla="*/ 328 h 488"/>
              <a:gd name="T20" fmla="*/ 498 w 503"/>
              <a:gd name="T21" fmla="*/ 450 h 488"/>
              <a:gd name="T22" fmla="*/ 449 w 503"/>
              <a:gd name="T23" fmla="*/ 487 h 488"/>
              <a:gd name="T24" fmla="*/ 18 w 503"/>
              <a:gd name="T25" fmla="*/ 470 h 488"/>
              <a:gd name="T26" fmla="*/ 0 w 503"/>
              <a:gd name="T27" fmla="*/ 359 h 488"/>
              <a:gd name="T28" fmla="*/ 5 w 503"/>
              <a:gd name="T29" fmla="*/ 300 h 488"/>
              <a:gd name="T30" fmla="*/ 16 w 503"/>
              <a:gd name="T31" fmla="*/ 170 h 488"/>
              <a:gd name="T32" fmla="*/ 1 w 503"/>
              <a:gd name="T33" fmla="*/ 55 h 488"/>
              <a:gd name="T34" fmla="*/ 38 w 503"/>
              <a:gd name="T35" fmla="*/ 5 h 488"/>
              <a:gd name="T36" fmla="*/ 57 w 503"/>
              <a:gd name="T37" fmla="*/ 40 h 488"/>
              <a:gd name="T38" fmla="*/ 41 w 503"/>
              <a:gd name="T39" fmla="*/ 52 h 488"/>
              <a:gd name="T40" fmla="*/ 45 w 503"/>
              <a:gd name="T41" fmla="*/ 143 h 488"/>
              <a:gd name="T42" fmla="*/ 61 w 503"/>
              <a:gd name="T43" fmla="*/ 150 h 488"/>
              <a:gd name="T44" fmla="*/ 458 w 503"/>
              <a:gd name="T45" fmla="*/ 144 h 488"/>
              <a:gd name="T46" fmla="*/ 464 w 503"/>
              <a:gd name="T47" fmla="*/ 61 h 488"/>
              <a:gd name="T48" fmla="*/ 455 w 503"/>
              <a:gd name="T49" fmla="*/ 43 h 488"/>
              <a:gd name="T50" fmla="*/ 60 w 503"/>
              <a:gd name="T51" fmla="*/ 189 h 488"/>
              <a:gd name="T52" fmla="*/ 46 w 503"/>
              <a:gd name="T53" fmla="*/ 195 h 488"/>
              <a:gd name="T54" fmla="*/ 41 w 503"/>
              <a:gd name="T55" fmla="*/ 286 h 488"/>
              <a:gd name="T56" fmla="*/ 56 w 503"/>
              <a:gd name="T57" fmla="*/ 299 h 488"/>
              <a:gd name="T58" fmla="*/ 455 w 503"/>
              <a:gd name="T59" fmla="*/ 296 h 488"/>
              <a:gd name="T60" fmla="*/ 464 w 503"/>
              <a:gd name="T61" fmla="*/ 278 h 488"/>
              <a:gd name="T62" fmla="*/ 458 w 503"/>
              <a:gd name="T63" fmla="*/ 195 h 488"/>
              <a:gd name="T64" fmla="*/ 443 w 503"/>
              <a:gd name="T65" fmla="*/ 338 h 488"/>
              <a:gd name="T66" fmla="*/ 46 w 503"/>
              <a:gd name="T67" fmla="*/ 344 h 488"/>
              <a:gd name="T68" fmla="*/ 40 w 503"/>
              <a:gd name="T69" fmla="*/ 427 h 488"/>
              <a:gd name="T70" fmla="*/ 49 w 503"/>
              <a:gd name="T71" fmla="*/ 445 h 488"/>
              <a:gd name="T72" fmla="*/ 454 w 503"/>
              <a:gd name="T73" fmla="*/ 445 h 488"/>
              <a:gd name="T74" fmla="*/ 464 w 503"/>
              <a:gd name="T75" fmla="*/ 427 h 488"/>
              <a:gd name="T76" fmla="*/ 458 w 503"/>
              <a:gd name="T77" fmla="*/ 344 h 488"/>
              <a:gd name="T78" fmla="*/ 102 w 503"/>
              <a:gd name="T79" fmla="*/ 60 h 488"/>
              <a:gd name="T80" fmla="*/ 135 w 503"/>
              <a:gd name="T81" fmla="*/ 81 h 488"/>
              <a:gd name="T82" fmla="*/ 127 w 503"/>
              <a:gd name="T83" fmla="*/ 119 h 488"/>
              <a:gd name="T84" fmla="*/ 89 w 503"/>
              <a:gd name="T85" fmla="*/ 127 h 488"/>
              <a:gd name="T86" fmla="*/ 68 w 503"/>
              <a:gd name="T87" fmla="*/ 95 h 488"/>
              <a:gd name="T88" fmla="*/ 83 w 503"/>
              <a:gd name="T89" fmla="*/ 66 h 488"/>
              <a:gd name="T90" fmla="*/ 102 w 503"/>
              <a:gd name="T91" fmla="*/ 83 h 488"/>
              <a:gd name="T92" fmla="*/ 91 w 503"/>
              <a:gd name="T93" fmla="*/ 95 h 488"/>
              <a:gd name="T94" fmla="*/ 107 w 503"/>
              <a:gd name="T95" fmla="*/ 106 h 488"/>
              <a:gd name="T96" fmla="*/ 110 w 503"/>
              <a:gd name="T97" fmla="*/ 86 h 488"/>
              <a:gd name="T98" fmla="*/ 127 w 503"/>
              <a:gd name="T99" fmla="*/ 219 h 488"/>
              <a:gd name="T100" fmla="*/ 137 w 503"/>
              <a:gd name="T101" fmla="*/ 251 h 488"/>
              <a:gd name="T102" fmla="*/ 109 w 503"/>
              <a:gd name="T103" fmla="*/ 278 h 488"/>
              <a:gd name="T104" fmla="*/ 78 w 503"/>
              <a:gd name="T105" fmla="*/ 269 h 488"/>
              <a:gd name="T106" fmla="*/ 74 w 503"/>
              <a:gd name="T107" fmla="*/ 224 h 488"/>
              <a:gd name="T108" fmla="*/ 102 w 503"/>
              <a:gd name="T109" fmla="*/ 209 h 488"/>
              <a:gd name="T110" fmla="*/ 94 w 503"/>
              <a:gd name="T111" fmla="*/ 235 h 488"/>
              <a:gd name="T112" fmla="*/ 94 w 503"/>
              <a:gd name="T113" fmla="*/ 253 h 488"/>
              <a:gd name="T114" fmla="*/ 114 w 503"/>
              <a:gd name="T115" fmla="*/ 249 h 488"/>
              <a:gd name="T116" fmla="*/ 110 w 503"/>
              <a:gd name="T117" fmla="*/ 385 h 488"/>
              <a:gd name="T118" fmla="*/ 91 w 503"/>
              <a:gd name="T119" fmla="*/ 388 h 488"/>
              <a:gd name="T120" fmla="*/ 102 w 503"/>
              <a:gd name="T121" fmla="*/ 405 h 488"/>
              <a:gd name="T122" fmla="*/ 115 w 503"/>
              <a:gd name="T123" fmla="*/ 39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3" h="488">
                <a:moveTo>
                  <a:pt x="102" y="359"/>
                </a:moveTo>
                <a:lnTo>
                  <a:pt x="102" y="359"/>
                </a:lnTo>
                <a:lnTo>
                  <a:pt x="109" y="359"/>
                </a:lnTo>
                <a:lnTo>
                  <a:pt x="116" y="361"/>
                </a:lnTo>
                <a:lnTo>
                  <a:pt x="122" y="364"/>
                </a:lnTo>
                <a:lnTo>
                  <a:pt x="127" y="369"/>
                </a:lnTo>
                <a:lnTo>
                  <a:pt x="127" y="369"/>
                </a:lnTo>
                <a:lnTo>
                  <a:pt x="127" y="369"/>
                </a:lnTo>
                <a:lnTo>
                  <a:pt x="132" y="374"/>
                </a:lnTo>
                <a:lnTo>
                  <a:pt x="135" y="380"/>
                </a:lnTo>
                <a:lnTo>
                  <a:pt x="137" y="386"/>
                </a:lnTo>
                <a:lnTo>
                  <a:pt x="138" y="394"/>
                </a:lnTo>
                <a:lnTo>
                  <a:pt x="138" y="394"/>
                </a:lnTo>
                <a:lnTo>
                  <a:pt x="137" y="401"/>
                </a:lnTo>
                <a:lnTo>
                  <a:pt x="135" y="407"/>
                </a:lnTo>
                <a:lnTo>
                  <a:pt x="132" y="413"/>
                </a:lnTo>
                <a:lnTo>
                  <a:pt x="127" y="418"/>
                </a:lnTo>
                <a:lnTo>
                  <a:pt x="127" y="418"/>
                </a:lnTo>
                <a:lnTo>
                  <a:pt x="127" y="418"/>
                </a:lnTo>
                <a:lnTo>
                  <a:pt x="122" y="422"/>
                </a:lnTo>
                <a:lnTo>
                  <a:pt x="116" y="426"/>
                </a:lnTo>
                <a:lnTo>
                  <a:pt x="109" y="428"/>
                </a:lnTo>
                <a:lnTo>
                  <a:pt x="102" y="428"/>
                </a:lnTo>
                <a:lnTo>
                  <a:pt x="102" y="428"/>
                </a:lnTo>
                <a:lnTo>
                  <a:pt x="95" y="428"/>
                </a:lnTo>
                <a:lnTo>
                  <a:pt x="89" y="426"/>
                </a:lnTo>
                <a:lnTo>
                  <a:pt x="83" y="422"/>
                </a:lnTo>
                <a:lnTo>
                  <a:pt x="78" y="418"/>
                </a:lnTo>
                <a:lnTo>
                  <a:pt x="78" y="418"/>
                </a:lnTo>
                <a:lnTo>
                  <a:pt x="78" y="418"/>
                </a:lnTo>
                <a:lnTo>
                  <a:pt x="74" y="413"/>
                </a:lnTo>
                <a:lnTo>
                  <a:pt x="70" y="407"/>
                </a:lnTo>
                <a:lnTo>
                  <a:pt x="68" y="401"/>
                </a:lnTo>
                <a:lnTo>
                  <a:pt x="68" y="394"/>
                </a:lnTo>
                <a:lnTo>
                  <a:pt x="68" y="394"/>
                </a:lnTo>
                <a:lnTo>
                  <a:pt x="68" y="386"/>
                </a:lnTo>
                <a:lnTo>
                  <a:pt x="70" y="380"/>
                </a:lnTo>
                <a:lnTo>
                  <a:pt x="74" y="374"/>
                </a:lnTo>
                <a:lnTo>
                  <a:pt x="78" y="369"/>
                </a:lnTo>
                <a:lnTo>
                  <a:pt x="78" y="369"/>
                </a:lnTo>
                <a:lnTo>
                  <a:pt x="78" y="369"/>
                </a:lnTo>
                <a:lnTo>
                  <a:pt x="83" y="364"/>
                </a:lnTo>
                <a:lnTo>
                  <a:pt x="89" y="361"/>
                </a:lnTo>
                <a:lnTo>
                  <a:pt x="95" y="359"/>
                </a:lnTo>
                <a:lnTo>
                  <a:pt x="102" y="359"/>
                </a:lnTo>
                <a:lnTo>
                  <a:pt x="102" y="359"/>
                </a:lnTo>
                <a:close/>
                <a:moveTo>
                  <a:pt x="61" y="0"/>
                </a:moveTo>
                <a:lnTo>
                  <a:pt x="443" y="0"/>
                </a:lnTo>
                <a:lnTo>
                  <a:pt x="443" y="0"/>
                </a:lnTo>
                <a:lnTo>
                  <a:pt x="449" y="1"/>
                </a:lnTo>
                <a:lnTo>
                  <a:pt x="455" y="2"/>
                </a:lnTo>
                <a:lnTo>
                  <a:pt x="466" y="5"/>
                </a:lnTo>
                <a:lnTo>
                  <a:pt x="476" y="11"/>
                </a:lnTo>
                <a:lnTo>
                  <a:pt x="485" y="19"/>
                </a:lnTo>
                <a:lnTo>
                  <a:pt x="485" y="19"/>
                </a:lnTo>
                <a:lnTo>
                  <a:pt x="485" y="19"/>
                </a:lnTo>
                <a:lnTo>
                  <a:pt x="492" y="28"/>
                </a:lnTo>
                <a:lnTo>
                  <a:pt x="498" y="38"/>
                </a:lnTo>
                <a:lnTo>
                  <a:pt x="502" y="49"/>
                </a:lnTo>
                <a:lnTo>
                  <a:pt x="503" y="55"/>
                </a:lnTo>
                <a:lnTo>
                  <a:pt x="503" y="61"/>
                </a:lnTo>
                <a:lnTo>
                  <a:pt x="503" y="129"/>
                </a:lnTo>
                <a:lnTo>
                  <a:pt x="503" y="129"/>
                </a:lnTo>
                <a:lnTo>
                  <a:pt x="502" y="140"/>
                </a:lnTo>
                <a:lnTo>
                  <a:pt x="499" y="151"/>
                </a:lnTo>
                <a:lnTo>
                  <a:pt x="493" y="160"/>
                </a:lnTo>
                <a:lnTo>
                  <a:pt x="486" y="170"/>
                </a:lnTo>
                <a:lnTo>
                  <a:pt x="486" y="170"/>
                </a:lnTo>
                <a:lnTo>
                  <a:pt x="493" y="178"/>
                </a:lnTo>
                <a:lnTo>
                  <a:pt x="499" y="188"/>
                </a:lnTo>
                <a:lnTo>
                  <a:pt x="502" y="199"/>
                </a:lnTo>
                <a:lnTo>
                  <a:pt x="503" y="210"/>
                </a:lnTo>
                <a:lnTo>
                  <a:pt x="503" y="278"/>
                </a:lnTo>
                <a:lnTo>
                  <a:pt x="503" y="278"/>
                </a:lnTo>
                <a:lnTo>
                  <a:pt x="502" y="289"/>
                </a:lnTo>
                <a:lnTo>
                  <a:pt x="499" y="300"/>
                </a:lnTo>
                <a:lnTo>
                  <a:pt x="493" y="310"/>
                </a:lnTo>
                <a:lnTo>
                  <a:pt x="486" y="319"/>
                </a:lnTo>
                <a:lnTo>
                  <a:pt x="486" y="319"/>
                </a:lnTo>
                <a:lnTo>
                  <a:pt x="493" y="328"/>
                </a:lnTo>
                <a:lnTo>
                  <a:pt x="499" y="337"/>
                </a:lnTo>
                <a:lnTo>
                  <a:pt x="502" y="348"/>
                </a:lnTo>
                <a:lnTo>
                  <a:pt x="503" y="359"/>
                </a:lnTo>
                <a:lnTo>
                  <a:pt x="503" y="427"/>
                </a:lnTo>
                <a:lnTo>
                  <a:pt x="503" y="427"/>
                </a:lnTo>
                <a:lnTo>
                  <a:pt x="503" y="433"/>
                </a:lnTo>
                <a:lnTo>
                  <a:pt x="502" y="439"/>
                </a:lnTo>
                <a:lnTo>
                  <a:pt x="498" y="450"/>
                </a:lnTo>
                <a:lnTo>
                  <a:pt x="492" y="460"/>
                </a:lnTo>
                <a:lnTo>
                  <a:pt x="485" y="470"/>
                </a:lnTo>
                <a:lnTo>
                  <a:pt x="485" y="470"/>
                </a:lnTo>
                <a:lnTo>
                  <a:pt x="485" y="470"/>
                </a:lnTo>
                <a:lnTo>
                  <a:pt x="476" y="477"/>
                </a:lnTo>
                <a:lnTo>
                  <a:pt x="466" y="483"/>
                </a:lnTo>
                <a:lnTo>
                  <a:pt x="455" y="486"/>
                </a:lnTo>
                <a:lnTo>
                  <a:pt x="449" y="487"/>
                </a:lnTo>
                <a:lnTo>
                  <a:pt x="443" y="488"/>
                </a:lnTo>
                <a:lnTo>
                  <a:pt x="61" y="488"/>
                </a:lnTo>
                <a:lnTo>
                  <a:pt x="61" y="488"/>
                </a:lnTo>
                <a:lnTo>
                  <a:pt x="55" y="487"/>
                </a:lnTo>
                <a:lnTo>
                  <a:pt x="49" y="486"/>
                </a:lnTo>
                <a:lnTo>
                  <a:pt x="38" y="483"/>
                </a:lnTo>
                <a:lnTo>
                  <a:pt x="27" y="477"/>
                </a:lnTo>
                <a:lnTo>
                  <a:pt x="18" y="470"/>
                </a:lnTo>
                <a:lnTo>
                  <a:pt x="18" y="470"/>
                </a:lnTo>
                <a:lnTo>
                  <a:pt x="18" y="470"/>
                </a:lnTo>
                <a:lnTo>
                  <a:pt x="11" y="460"/>
                </a:lnTo>
                <a:lnTo>
                  <a:pt x="5" y="450"/>
                </a:lnTo>
                <a:lnTo>
                  <a:pt x="2" y="439"/>
                </a:lnTo>
                <a:lnTo>
                  <a:pt x="1" y="433"/>
                </a:lnTo>
                <a:lnTo>
                  <a:pt x="0" y="427"/>
                </a:lnTo>
                <a:lnTo>
                  <a:pt x="0" y="359"/>
                </a:lnTo>
                <a:lnTo>
                  <a:pt x="0" y="359"/>
                </a:lnTo>
                <a:lnTo>
                  <a:pt x="2" y="348"/>
                </a:lnTo>
                <a:lnTo>
                  <a:pt x="5" y="337"/>
                </a:lnTo>
                <a:lnTo>
                  <a:pt x="10" y="328"/>
                </a:lnTo>
                <a:lnTo>
                  <a:pt x="16" y="319"/>
                </a:lnTo>
                <a:lnTo>
                  <a:pt x="16" y="319"/>
                </a:lnTo>
                <a:lnTo>
                  <a:pt x="10" y="310"/>
                </a:lnTo>
                <a:lnTo>
                  <a:pt x="5" y="300"/>
                </a:lnTo>
                <a:lnTo>
                  <a:pt x="2" y="289"/>
                </a:lnTo>
                <a:lnTo>
                  <a:pt x="0" y="278"/>
                </a:lnTo>
                <a:lnTo>
                  <a:pt x="0" y="210"/>
                </a:lnTo>
                <a:lnTo>
                  <a:pt x="0" y="210"/>
                </a:lnTo>
                <a:lnTo>
                  <a:pt x="2" y="199"/>
                </a:lnTo>
                <a:lnTo>
                  <a:pt x="5" y="188"/>
                </a:lnTo>
                <a:lnTo>
                  <a:pt x="10" y="178"/>
                </a:lnTo>
                <a:lnTo>
                  <a:pt x="16" y="170"/>
                </a:lnTo>
                <a:lnTo>
                  <a:pt x="16" y="170"/>
                </a:lnTo>
                <a:lnTo>
                  <a:pt x="10" y="160"/>
                </a:lnTo>
                <a:lnTo>
                  <a:pt x="5" y="151"/>
                </a:lnTo>
                <a:lnTo>
                  <a:pt x="2" y="140"/>
                </a:lnTo>
                <a:lnTo>
                  <a:pt x="0" y="129"/>
                </a:lnTo>
                <a:lnTo>
                  <a:pt x="0" y="61"/>
                </a:lnTo>
                <a:lnTo>
                  <a:pt x="0" y="61"/>
                </a:lnTo>
                <a:lnTo>
                  <a:pt x="1" y="55"/>
                </a:lnTo>
                <a:lnTo>
                  <a:pt x="2" y="49"/>
                </a:lnTo>
                <a:lnTo>
                  <a:pt x="5" y="38"/>
                </a:lnTo>
                <a:lnTo>
                  <a:pt x="11" y="28"/>
                </a:lnTo>
                <a:lnTo>
                  <a:pt x="18" y="19"/>
                </a:lnTo>
                <a:lnTo>
                  <a:pt x="18" y="19"/>
                </a:lnTo>
                <a:lnTo>
                  <a:pt x="18" y="19"/>
                </a:lnTo>
                <a:lnTo>
                  <a:pt x="27" y="11"/>
                </a:lnTo>
                <a:lnTo>
                  <a:pt x="38" y="5"/>
                </a:lnTo>
                <a:lnTo>
                  <a:pt x="49" y="2"/>
                </a:lnTo>
                <a:lnTo>
                  <a:pt x="55" y="1"/>
                </a:lnTo>
                <a:lnTo>
                  <a:pt x="61" y="0"/>
                </a:lnTo>
                <a:lnTo>
                  <a:pt x="61" y="0"/>
                </a:lnTo>
                <a:close/>
                <a:moveTo>
                  <a:pt x="443" y="40"/>
                </a:moveTo>
                <a:lnTo>
                  <a:pt x="61" y="40"/>
                </a:lnTo>
                <a:lnTo>
                  <a:pt x="61" y="40"/>
                </a:lnTo>
                <a:lnTo>
                  <a:pt x="57" y="40"/>
                </a:lnTo>
                <a:lnTo>
                  <a:pt x="53" y="41"/>
                </a:lnTo>
                <a:lnTo>
                  <a:pt x="49" y="43"/>
                </a:lnTo>
                <a:lnTo>
                  <a:pt x="46" y="45"/>
                </a:lnTo>
                <a:lnTo>
                  <a:pt x="46" y="46"/>
                </a:lnTo>
                <a:lnTo>
                  <a:pt x="46" y="46"/>
                </a:lnTo>
                <a:lnTo>
                  <a:pt x="46" y="46"/>
                </a:lnTo>
                <a:lnTo>
                  <a:pt x="43" y="49"/>
                </a:lnTo>
                <a:lnTo>
                  <a:pt x="41" y="52"/>
                </a:lnTo>
                <a:lnTo>
                  <a:pt x="40" y="56"/>
                </a:lnTo>
                <a:lnTo>
                  <a:pt x="40" y="61"/>
                </a:lnTo>
                <a:lnTo>
                  <a:pt x="40" y="129"/>
                </a:lnTo>
                <a:lnTo>
                  <a:pt x="40" y="129"/>
                </a:lnTo>
                <a:lnTo>
                  <a:pt x="40" y="133"/>
                </a:lnTo>
                <a:lnTo>
                  <a:pt x="41" y="137"/>
                </a:lnTo>
                <a:lnTo>
                  <a:pt x="43" y="140"/>
                </a:lnTo>
                <a:lnTo>
                  <a:pt x="45" y="143"/>
                </a:lnTo>
                <a:lnTo>
                  <a:pt x="46" y="144"/>
                </a:lnTo>
                <a:lnTo>
                  <a:pt x="46" y="144"/>
                </a:lnTo>
                <a:lnTo>
                  <a:pt x="46" y="144"/>
                </a:lnTo>
                <a:lnTo>
                  <a:pt x="49" y="146"/>
                </a:lnTo>
                <a:lnTo>
                  <a:pt x="52" y="148"/>
                </a:lnTo>
                <a:lnTo>
                  <a:pt x="56" y="149"/>
                </a:lnTo>
                <a:lnTo>
                  <a:pt x="60" y="150"/>
                </a:lnTo>
                <a:lnTo>
                  <a:pt x="61" y="150"/>
                </a:lnTo>
                <a:lnTo>
                  <a:pt x="443" y="150"/>
                </a:lnTo>
                <a:lnTo>
                  <a:pt x="443" y="150"/>
                </a:lnTo>
                <a:lnTo>
                  <a:pt x="443" y="150"/>
                </a:lnTo>
                <a:lnTo>
                  <a:pt x="447" y="149"/>
                </a:lnTo>
                <a:lnTo>
                  <a:pt x="451" y="148"/>
                </a:lnTo>
                <a:lnTo>
                  <a:pt x="455" y="146"/>
                </a:lnTo>
                <a:lnTo>
                  <a:pt x="458" y="144"/>
                </a:lnTo>
                <a:lnTo>
                  <a:pt x="458" y="144"/>
                </a:lnTo>
                <a:lnTo>
                  <a:pt x="458" y="144"/>
                </a:lnTo>
                <a:lnTo>
                  <a:pt x="458" y="144"/>
                </a:lnTo>
                <a:lnTo>
                  <a:pt x="460" y="140"/>
                </a:lnTo>
                <a:lnTo>
                  <a:pt x="462" y="137"/>
                </a:lnTo>
                <a:lnTo>
                  <a:pt x="464" y="133"/>
                </a:lnTo>
                <a:lnTo>
                  <a:pt x="464" y="129"/>
                </a:lnTo>
                <a:lnTo>
                  <a:pt x="464" y="61"/>
                </a:lnTo>
                <a:lnTo>
                  <a:pt x="464" y="61"/>
                </a:lnTo>
                <a:lnTo>
                  <a:pt x="464" y="57"/>
                </a:lnTo>
                <a:lnTo>
                  <a:pt x="462" y="53"/>
                </a:lnTo>
                <a:lnTo>
                  <a:pt x="461" y="49"/>
                </a:lnTo>
                <a:lnTo>
                  <a:pt x="458" y="46"/>
                </a:lnTo>
                <a:lnTo>
                  <a:pt x="458" y="46"/>
                </a:lnTo>
                <a:lnTo>
                  <a:pt x="458" y="46"/>
                </a:lnTo>
                <a:lnTo>
                  <a:pt x="458" y="46"/>
                </a:lnTo>
                <a:lnTo>
                  <a:pt x="455" y="43"/>
                </a:lnTo>
                <a:lnTo>
                  <a:pt x="451" y="41"/>
                </a:lnTo>
                <a:lnTo>
                  <a:pt x="447" y="40"/>
                </a:lnTo>
                <a:lnTo>
                  <a:pt x="443" y="40"/>
                </a:lnTo>
                <a:lnTo>
                  <a:pt x="443" y="40"/>
                </a:lnTo>
                <a:close/>
                <a:moveTo>
                  <a:pt x="443" y="189"/>
                </a:moveTo>
                <a:lnTo>
                  <a:pt x="443" y="189"/>
                </a:lnTo>
                <a:lnTo>
                  <a:pt x="61" y="189"/>
                </a:lnTo>
                <a:lnTo>
                  <a:pt x="60" y="189"/>
                </a:lnTo>
                <a:lnTo>
                  <a:pt x="60" y="189"/>
                </a:lnTo>
                <a:lnTo>
                  <a:pt x="56" y="189"/>
                </a:lnTo>
                <a:lnTo>
                  <a:pt x="52" y="191"/>
                </a:lnTo>
                <a:lnTo>
                  <a:pt x="49" y="192"/>
                </a:lnTo>
                <a:lnTo>
                  <a:pt x="46" y="195"/>
                </a:lnTo>
                <a:lnTo>
                  <a:pt x="46" y="195"/>
                </a:lnTo>
                <a:lnTo>
                  <a:pt x="46" y="195"/>
                </a:lnTo>
                <a:lnTo>
                  <a:pt x="46" y="195"/>
                </a:lnTo>
                <a:lnTo>
                  <a:pt x="43" y="198"/>
                </a:lnTo>
                <a:lnTo>
                  <a:pt x="41" y="202"/>
                </a:lnTo>
                <a:lnTo>
                  <a:pt x="40" y="206"/>
                </a:lnTo>
                <a:lnTo>
                  <a:pt x="40" y="210"/>
                </a:lnTo>
                <a:lnTo>
                  <a:pt x="40" y="278"/>
                </a:lnTo>
                <a:lnTo>
                  <a:pt x="40" y="278"/>
                </a:lnTo>
                <a:lnTo>
                  <a:pt x="40" y="282"/>
                </a:lnTo>
                <a:lnTo>
                  <a:pt x="41" y="286"/>
                </a:lnTo>
                <a:lnTo>
                  <a:pt x="43" y="290"/>
                </a:lnTo>
                <a:lnTo>
                  <a:pt x="45" y="293"/>
                </a:lnTo>
                <a:lnTo>
                  <a:pt x="46" y="293"/>
                </a:lnTo>
                <a:lnTo>
                  <a:pt x="46" y="293"/>
                </a:lnTo>
                <a:lnTo>
                  <a:pt x="46" y="293"/>
                </a:lnTo>
                <a:lnTo>
                  <a:pt x="49" y="295"/>
                </a:lnTo>
                <a:lnTo>
                  <a:pt x="52" y="297"/>
                </a:lnTo>
                <a:lnTo>
                  <a:pt x="56" y="299"/>
                </a:lnTo>
                <a:lnTo>
                  <a:pt x="60" y="299"/>
                </a:lnTo>
                <a:lnTo>
                  <a:pt x="61" y="299"/>
                </a:lnTo>
                <a:lnTo>
                  <a:pt x="443" y="299"/>
                </a:lnTo>
                <a:lnTo>
                  <a:pt x="443" y="299"/>
                </a:lnTo>
                <a:lnTo>
                  <a:pt x="443" y="299"/>
                </a:lnTo>
                <a:lnTo>
                  <a:pt x="447" y="299"/>
                </a:lnTo>
                <a:lnTo>
                  <a:pt x="451" y="297"/>
                </a:lnTo>
                <a:lnTo>
                  <a:pt x="455" y="296"/>
                </a:lnTo>
                <a:lnTo>
                  <a:pt x="458" y="293"/>
                </a:lnTo>
                <a:lnTo>
                  <a:pt x="458" y="293"/>
                </a:lnTo>
                <a:lnTo>
                  <a:pt x="458" y="293"/>
                </a:lnTo>
                <a:lnTo>
                  <a:pt x="458" y="293"/>
                </a:lnTo>
                <a:lnTo>
                  <a:pt x="460" y="290"/>
                </a:lnTo>
                <a:lnTo>
                  <a:pt x="462" y="286"/>
                </a:lnTo>
                <a:lnTo>
                  <a:pt x="464" y="282"/>
                </a:lnTo>
                <a:lnTo>
                  <a:pt x="464" y="278"/>
                </a:lnTo>
                <a:lnTo>
                  <a:pt x="464" y="210"/>
                </a:lnTo>
                <a:lnTo>
                  <a:pt x="464" y="210"/>
                </a:lnTo>
                <a:lnTo>
                  <a:pt x="464" y="206"/>
                </a:lnTo>
                <a:lnTo>
                  <a:pt x="462" y="202"/>
                </a:lnTo>
                <a:lnTo>
                  <a:pt x="461" y="198"/>
                </a:lnTo>
                <a:lnTo>
                  <a:pt x="458" y="195"/>
                </a:lnTo>
                <a:lnTo>
                  <a:pt x="458" y="195"/>
                </a:lnTo>
                <a:lnTo>
                  <a:pt x="458" y="195"/>
                </a:lnTo>
                <a:lnTo>
                  <a:pt x="458" y="195"/>
                </a:lnTo>
                <a:lnTo>
                  <a:pt x="455" y="193"/>
                </a:lnTo>
                <a:lnTo>
                  <a:pt x="451" y="191"/>
                </a:lnTo>
                <a:lnTo>
                  <a:pt x="448" y="189"/>
                </a:lnTo>
                <a:lnTo>
                  <a:pt x="443" y="189"/>
                </a:lnTo>
                <a:lnTo>
                  <a:pt x="443" y="189"/>
                </a:lnTo>
                <a:close/>
                <a:moveTo>
                  <a:pt x="443" y="338"/>
                </a:moveTo>
                <a:lnTo>
                  <a:pt x="443" y="338"/>
                </a:lnTo>
                <a:lnTo>
                  <a:pt x="61" y="338"/>
                </a:lnTo>
                <a:lnTo>
                  <a:pt x="60" y="338"/>
                </a:lnTo>
                <a:lnTo>
                  <a:pt x="60" y="338"/>
                </a:lnTo>
                <a:lnTo>
                  <a:pt x="56" y="339"/>
                </a:lnTo>
                <a:lnTo>
                  <a:pt x="52" y="340"/>
                </a:lnTo>
                <a:lnTo>
                  <a:pt x="49" y="342"/>
                </a:lnTo>
                <a:lnTo>
                  <a:pt x="46" y="344"/>
                </a:lnTo>
                <a:lnTo>
                  <a:pt x="46" y="344"/>
                </a:lnTo>
                <a:lnTo>
                  <a:pt x="46" y="345"/>
                </a:lnTo>
                <a:lnTo>
                  <a:pt x="46" y="345"/>
                </a:lnTo>
                <a:lnTo>
                  <a:pt x="43" y="348"/>
                </a:lnTo>
                <a:lnTo>
                  <a:pt x="41" y="351"/>
                </a:lnTo>
                <a:lnTo>
                  <a:pt x="40" y="355"/>
                </a:lnTo>
                <a:lnTo>
                  <a:pt x="40" y="359"/>
                </a:lnTo>
                <a:lnTo>
                  <a:pt x="40" y="427"/>
                </a:lnTo>
                <a:lnTo>
                  <a:pt x="40" y="427"/>
                </a:lnTo>
                <a:lnTo>
                  <a:pt x="40" y="432"/>
                </a:lnTo>
                <a:lnTo>
                  <a:pt x="41" y="435"/>
                </a:lnTo>
                <a:lnTo>
                  <a:pt x="43" y="439"/>
                </a:lnTo>
                <a:lnTo>
                  <a:pt x="45" y="442"/>
                </a:lnTo>
                <a:lnTo>
                  <a:pt x="46" y="442"/>
                </a:lnTo>
                <a:lnTo>
                  <a:pt x="46" y="442"/>
                </a:lnTo>
                <a:lnTo>
                  <a:pt x="46" y="442"/>
                </a:lnTo>
                <a:lnTo>
                  <a:pt x="49" y="445"/>
                </a:lnTo>
                <a:lnTo>
                  <a:pt x="52" y="447"/>
                </a:lnTo>
                <a:lnTo>
                  <a:pt x="56" y="448"/>
                </a:lnTo>
                <a:lnTo>
                  <a:pt x="61" y="449"/>
                </a:lnTo>
                <a:lnTo>
                  <a:pt x="443" y="449"/>
                </a:lnTo>
                <a:lnTo>
                  <a:pt x="443" y="449"/>
                </a:lnTo>
                <a:lnTo>
                  <a:pt x="447" y="448"/>
                </a:lnTo>
                <a:lnTo>
                  <a:pt x="451" y="447"/>
                </a:lnTo>
                <a:lnTo>
                  <a:pt x="454" y="445"/>
                </a:lnTo>
                <a:lnTo>
                  <a:pt x="458" y="443"/>
                </a:lnTo>
                <a:lnTo>
                  <a:pt x="458" y="442"/>
                </a:lnTo>
                <a:lnTo>
                  <a:pt x="458" y="442"/>
                </a:lnTo>
                <a:lnTo>
                  <a:pt x="458" y="442"/>
                </a:lnTo>
                <a:lnTo>
                  <a:pt x="460" y="439"/>
                </a:lnTo>
                <a:lnTo>
                  <a:pt x="462" y="436"/>
                </a:lnTo>
                <a:lnTo>
                  <a:pt x="464" y="432"/>
                </a:lnTo>
                <a:lnTo>
                  <a:pt x="464" y="427"/>
                </a:lnTo>
                <a:lnTo>
                  <a:pt x="464" y="359"/>
                </a:lnTo>
                <a:lnTo>
                  <a:pt x="464" y="359"/>
                </a:lnTo>
                <a:lnTo>
                  <a:pt x="464" y="355"/>
                </a:lnTo>
                <a:lnTo>
                  <a:pt x="462" y="351"/>
                </a:lnTo>
                <a:lnTo>
                  <a:pt x="461" y="348"/>
                </a:lnTo>
                <a:lnTo>
                  <a:pt x="458" y="345"/>
                </a:lnTo>
                <a:lnTo>
                  <a:pt x="458" y="345"/>
                </a:lnTo>
                <a:lnTo>
                  <a:pt x="458" y="344"/>
                </a:lnTo>
                <a:lnTo>
                  <a:pt x="458" y="344"/>
                </a:lnTo>
                <a:lnTo>
                  <a:pt x="455" y="342"/>
                </a:lnTo>
                <a:lnTo>
                  <a:pt x="451" y="340"/>
                </a:lnTo>
                <a:lnTo>
                  <a:pt x="448" y="339"/>
                </a:lnTo>
                <a:lnTo>
                  <a:pt x="443" y="338"/>
                </a:lnTo>
                <a:lnTo>
                  <a:pt x="443" y="338"/>
                </a:lnTo>
                <a:close/>
                <a:moveTo>
                  <a:pt x="102" y="60"/>
                </a:moveTo>
                <a:lnTo>
                  <a:pt x="102" y="60"/>
                </a:lnTo>
                <a:lnTo>
                  <a:pt x="109" y="61"/>
                </a:lnTo>
                <a:lnTo>
                  <a:pt x="116" y="63"/>
                </a:lnTo>
                <a:lnTo>
                  <a:pt x="122" y="66"/>
                </a:lnTo>
                <a:lnTo>
                  <a:pt x="127" y="70"/>
                </a:lnTo>
                <a:lnTo>
                  <a:pt x="127" y="70"/>
                </a:lnTo>
                <a:lnTo>
                  <a:pt x="127" y="70"/>
                </a:lnTo>
                <a:lnTo>
                  <a:pt x="132" y="75"/>
                </a:lnTo>
                <a:lnTo>
                  <a:pt x="135" y="81"/>
                </a:lnTo>
                <a:lnTo>
                  <a:pt x="137" y="87"/>
                </a:lnTo>
                <a:lnTo>
                  <a:pt x="138" y="95"/>
                </a:lnTo>
                <a:lnTo>
                  <a:pt x="138" y="95"/>
                </a:lnTo>
                <a:lnTo>
                  <a:pt x="137" y="102"/>
                </a:lnTo>
                <a:lnTo>
                  <a:pt x="135" y="109"/>
                </a:lnTo>
                <a:lnTo>
                  <a:pt x="132" y="114"/>
                </a:lnTo>
                <a:lnTo>
                  <a:pt x="127" y="119"/>
                </a:lnTo>
                <a:lnTo>
                  <a:pt x="127" y="119"/>
                </a:lnTo>
                <a:lnTo>
                  <a:pt x="127" y="119"/>
                </a:lnTo>
                <a:lnTo>
                  <a:pt x="122" y="124"/>
                </a:lnTo>
                <a:lnTo>
                  <a:pt x="116" y="127"/>
                </a:lnTo>
                <a:lnTo>
                  <a:pt x="109" y="129"/>
                </a:lnTo>
                <a:lnTo>
                  <a:pt x="102" y="130"/>
                </a:lnTo>
                <a:lnTo>
                  <a:pt x="102" y="130"/>
                </a:lnTo>
                <a:lnTo>
                  <a:pt x="95" y="129"/>
                </a:lnTo>
                <a:lnTo>
                  <a:pt x="89" y="127"/>
                </a:lnTo>
                <a:lnTo>
                  <a:pt x="83" y="124"/>
                </a:lnTo>
                <a:lnTo>
                  <a:pt x="78" y="119"/>
                </a:lnTo>
                <a:lnTo>
                  <a:pt x="78" y="119"/>
                </a:lnTo>
                <a:lnTo>
                  <a:pt x="78" y="119"/>
                </a:lnTo>
                <a:lnTo>
                  <a:pt x="74" y="114"/>
                </a:lnTo>
                <a:lnTo>
                  <a:pt x="70" y="109"/>
                </a:lnTo>
                <a:lnTo>
                  <a:pt x="68" y="102"/>
                </a:lnTo>
                <a:lnTo>
                  <a:pt x="68" y="95"/>
                </a:lnTo>
                <a:lnTo>
                  <a:pt x="68" y="95"/>
                </a:lnTo>
                <a:lnTo>
                  <a:pt x="68" y="87"/>
                </a:lnTo>
                <a:lnTo>
                  <a:pt x="70" y="81"/>
                </a:lnTo>
                <a:lnTo>
                  <a:pt x="74" y="75"/>
                </a:lnTo>
                <a:lnTo>
                  <a:pt x="78" y="70"/>
                </a:lnTo>
                <a:lnTo>
                  <a:pt x="78" y="70"/>
                </a:lnTo>
                <a:lnTo>
                  <a:pt x="78" y="70"/>
                </a:lnTo>
                <a:lnTo>
                  <a:pt x="83" y="66"/>
                </a:lnTo>
                <a:lnTo>
                  <a:pt x="89" y="63"/>
                </a:lnTo>
                <a:lnTo>
                  <a:pt x="95" y="61"/>
                </a:lnTo>
                <a:lnTo>
                  <a:pt x="102" y="60"/>
                </a:lnTo>
                <a:lnTo>
                  <a:pt x="102" y="60"/>
                </a:lnTo>
                <a:close/>
                <a:moveTo>
                  <a:pt x="110" y="86"/>
                </a:moveTo>
                <a:lnTo>
                  <a:pt x="110" y="86"/>
                </a:lnTo>
                <a:lnTo>
                  <a:pt x="107" y="84"/>
                </a:lnTo>
                <a:lnTo>
                  <a:pt x="102" y="83"/>
                </a:lnTo>
                <a:lnTo>
                  <a:pt x="102" y="83"/>
                </a:lnTo>
                <a:lnTo>
                  <a:pt x="98" y="84"/>
                </a:lnTo>
                <a:lnTo>
                  <a:pt x="94" y="86"/>
                </a:lnTo>
                <a:lnTo>
                  <a:pt x="94" y="86"/>
                </a:lnTo>
                <a:lnTo>
                  <a:pt x="94" y="86"/>
                </a:lnTo>
                <a:lnTo>
                  <a:pt x="91" y="90"/>
                </a:lnTo>
                <a:lnTo>
                  <a:pt x="91" y="95"/>
                </a:lnTo>
                <a:lnTo>
                  <a:pt x="91" y="95"/>
                </a:lnTo>
                <a:lnTo>
                  <a:pt x="91" y="100"/>
                </a:lnTo>
                <a:lnTo>
                  <a:pt x="94" y="103"/>
                </a:lnTo>
                <a:lnTo>
                  <a:pt x="94" y="103"/>
                </a:lnTo>
                <a:lnTo>
                  <a:pt x="94" y="103"/>
                </a:lnTo>
                <a:lnTo>
                  <a:pt x="98" y="106"/>
                </a:lnTo>
                <a:lnTo>
                  <a:pt x="102" y="107"/>
                </a:lnTo>
                <a:lnTo>
                  <a:pt x="102" y="107"/>
                </a:lnTo>
                <a:lnTo>
                  <a:pt x="107" y="106"/>
                </a:lnTo>
                <a:lnTo>
                  <a:pt x="110" y="103"/>
                </a:lnTo>
                <a:lnTo>
                  <a:pt x="110" y="103"/>
                </a:lnTo>
                <a:lnTo>
                  <a:pt x="110" y="103"/>
                </a:lnTo>
                <a:lnTo>
                  <a:pt x="114" y="100"/>
                </a:lnTo>
                <a:lnTo>
                  <a:pt x="115" y="95"/>
                </a:lnTo>
                <a:lnTo>
                  <a:pt x="115" y="95"/>
                </a:lnTo>
                <a:lnTo>
                  <a:pt x="114" y="90"/>
                </a:lnTo>
                <a:lnTo>
                  <a:pt x="110" y="86"/>
                </a:lnTo>
                <a:lnTo>
                  <a:pt x="110" y="86"/>
                </a:lnTo>
                <a:lnTo>
                  <a:pt x="110" y="86"/>
                </a:lnTo>
                <a:close/>
                <a:moveTo>
                  <a:pt x="102" y="209"/>
                </a:moveTo>
                <a:lnTo>
                  <a:pt x="102" y="209"/>
                </a:lnTo>
                <a:lnTo>
                  <a:pt x="109" y="210"/>
                </a:lnTo>
                <a:lnTo>
                  <a:pt x="116" y="212"/>
                </a:lnTo>
                <a:lnTo>
                  <a:pt x="122" y="215"/>
                </a:lnTo>
                <a:lnTo>
                  <a:pt x="127" y="219"/>
                </a:lnTo>
                <a:lnTo>
                  <a:pt x="127" y="219"/>
                </a:lnTo>
                <a:lnTo>
                  <a:pt x="127" y="219"/>
                </a:lnTo>
                <a:lnTo>
                  <a:pt x="132" y="224"/>
                </a:lnTo>
                <a:lnTo>
                  <a:pt x="135" y="230"/>
                </a:lnTo>
                <a:lnTo>
                  <a:pt x="137" y="237"/>
                </a:lnTo>
                <a:lnTo>
                  <a:pt x="138" y="245"/>
                </a:lnTo>
                <a:lnTo>
                  <a:pt x="138" y="245"/>
                </a:lnTo>
                <a:lnTo>
                  <a:pt x="137" y="251"/>
                </a:lnTo>
                <a:lnTo>
                  <a:pt x="135" y="258"/>
                </a:lnTo>
                <a:lnTo>
                  <a:pt x="132" y="264"/>
                </a:lnTo>
                <a:lnTo>
                  <a:pt x="127" y="269"/>
                </a:lnTo>
                <a:lnTo>
                  <a:pt x="127" y="269"/>
                </a:lnTo>
                <a:lnTo>
                  <a:pt x="127" y="269"/>
                </a:lnTo>
                <a:lnTo>
                  <a:pt x="122" y="273"/>
                </a:lnTo>
                <a:lnTo>
                  <a:pt x="116" y="276"/>
                </a:lnTo>
                <a:lnTo>
                  <a:pt x="109" y="278"/>
                </a:lnTo>
                <a:lnTo>
                  <a:pt x="102" y="279"/>
                </a:lnTo>
                <a:lnTo>
                  <a:pt x="102" y="279"/>
                </a:lnTo>
                <a:lnTo>
                  <a:pt x="95" y="278"/>
                </a:lnTo>
                <a:lnTo>
                  <a:pt x="89" y="276"/>
                </a:lnTo>
                <a:lnTo>
                  <a:pt x="83" y="273"/>
                </a:lnTo>
                <a:lnTo>
                  <a:pt x="78" y="269"/>
                </a:lnTo>
                <a:lnTo>
                  <a:pt x="78" y="269"/>
                </a:lnTo>
                <a:lnTo>
                  <a:pt x="78" y="269"/>
                </a:lnTo>
                <a:lnTo>
                  <a:pt x="74" y="264"/>
                </a:lnTo>
                <a:lnTo>
                  <a:pt x="70" y="258"/>
                </a:lnTo>
                <a:lnTo>
                  <a:pt x="68" y="251"/>
                </a:lnTo>
                <a:lnTo>
                  <a:pt x="68" y="245"/>
                </a:lnTo>
                <a:lnTo>
                  <a:pt x="68" y="245"/>
                </a:lnTo>
                <a:lnTo>
                  <a:pt x="68" y="237"/>
                </a:lnTo>
                <a:lnTo>
                  <a:pt x="70" y="230"/>
                </a:lnTo>
                <a:lnTo>
                  <a:pt x="74" y="224"/>
                </a:lnTo>
                <a:lnTo>
                  <a:pt x="78" y="219"/>
                </a:lnTo>
                <a:lnTo>
                  <a:pt x="78" y="219"/>
                </a:lnTo>
                <a:lnTo>
                  <a:pt x="78" y="219"/>
                </a:lnTo>
                <a:lnTo>
                  <a:pt x="83" y="215"/>
                </a:lnTo>
                <a:lnTo>
                  <a:pt x="89" y="212"/>
                </a:lnTo>
                <a:lnTo>
                  <a:pt x="95" y="210"/>
                </a:lnTo>
                <a:lnTo>
                  <a:pt x="102" y="209"/>
                </a:lnTo>
                <a:lnTo>
                  <a:pt x="102" y="209"/>
                </a:lnTo>
                <a:close/>
                <a:moveTo>
                  <a:pt x="110" y="235"/>
                </a:moveTo>
                <a:lnTo>
                  <a:pt x="110" y="235"/>
                </a:lnTo>
                <a:lnTo>
                  <a:pt x="107" y="233"/>
                </a:lnTo>
                <a:lnTo>
                  <a:pt x="102" y="232"/>
                </a:lnTo>
                <a:lnTo>
                  <a:pt x="102" y="232"/>
                </a:lnTo>
                <a:lnTo>
                  <a:pt x="98" y="233"/>
                </a:lnTo>
                <a:lnTo>
                  <a:pt x="94" y="235"/>
                </a:lnTo>
                <a:lnTo>
                  <a:pt x="94" y="235"/>
                </a:lnTo>
                <a:lnTo>
                  <a:pt x="94" y="235"/>
                </a:lnTo>
                <a:lnTo>
                  <a:pt x="91" y="239"/>
                </a:lnTo>
                <a:lnTo>
                  <a:pt x="91" y="245"/>
                </a:lnTo>
                <a:lnTo>
                  <a:pt x="91" y="245"/>
                </a:lnTo>
                <a:lnTo>
                  <a:pt x="91" y="249"/>
                </a:lnTo>
                <a:lnTo>
                  <a:pt x="94" y="253"/>
                </a:lnTo>
                <a:lnTo>
                  <a:pt x="94" y="253"/>
                </a:lnTo>
                <a:lnTo>
                  <a:pt x="94" y="253"/>
                </a:lnTo>
                <a:lnTo>
                  <a:pt x="98" y="255"/>
                </a:lnTo>
                <a:lnTo>
                  <a:pt x="102" y="256"/>
                </a:lnTo>
                <a:lnTo>
                  <a:pt x="102" y="256"/>
                </a:lnTo>
                <a:lnTo>
                  <a:pt x="107" y="255"/>
                </a:lnTo>
                <a:lnTo>
                  <a:pt x="110" y="253"/>
                </a:lnTo>
                <a:lnTo>
                  <a:pt x="110" y="253"/>
                </a:lnTo>
                <a:lnTo>
                  <a:pt x="110" y="253"/>
                </a:lnTo>
                <a:lnTo>
                  <a:pt x="114" y="249"/>
                </a:lnTo>
                <a:lnTo>
                  <a:pt x="115" y="245"/>
                </a:lnTo>
                <a:lnTo>
                  <a:pt x="115" y="245"/>
                </a:lnTo>
                <a:lnTo>
                  <a:pt x="114" y="239"/>
                </a:lnTo>
                <a:lnTo>
                  <a:pt x="110" y="235"/>
                </a:lnTo>
                <a:lnTo>
                  <a:pt x="110" y="235"/>
                </a:lnTo>
                <a:lnTo>
                  <a:pt x="110" y="235"/>
                </a:lnTo>
                <a:close/>
                <a:moveTo>
                  <a:pt x="110" y="385"/>
                </a:moveTo>
                <a:lnTo>
                  <a:pt x="110" y="385"/>
                </a:lnTo>
                <a:lnTo>
                  <a:pt x="107" y="382"/>
                </a:lnTo>
                <a:lnTo>
                  <a:pt x="102" y="381"/>
                </a:lnTo>
                <a:lnTo>
                  <a:pt x="102" y="381"/>
                </a:lnTo>
                <a:lnTo>
                  <a:pt x="98" y="382"/>
                </a:lnTo>
                <a:lnTo>
                  <a:pt x="94" y="385"/>
                </a:lnTo>
                <a:lnTo>
                  <a:pt x="94" y="385"/>
                </a:lnTo>
                <a:lnTo>
                  <a:pt x="94" y="385"/>
                </a:lnTo>
                <a:lnTo>
                  <a:pt x="91" y="388"/>
                </a:lnTo>
                <a:lnTo>
                  <a:pt x="91" y="394"/>
                </a:lnTo>
                <a:lnTo>
                  <a:pt x="91" y="394"/>
                </a:lnTo>
                <a:lnTo>
                  <a:pt x="91" y="398"/>
                </a:lnTo>
                <a:lnTo>
                  <a:pt x="94" y="402"/>
                </a:lnTo>
                <a:lnTo>
                  <a:pt x="94" y="402"/>
                </a:lnTo>
                <a:lnTo>
                  <a:pt x="94" y="402"/>
                </a:lnTo>
                <a:lnTo>
                  <a:pt x="98" y="405"/>
                </a:lnTo>
                <a:lnTo>
                  <a:pt x="102" y="405"/>
                </a:lnTo>
                <a:lnTo>
                  <a:pt x="102" y="405"/>
                </a:lnTo>
                <a:lnTo>
                  <a:pt x="107" y="405"/>
                </a:lnTo>
                <a:lnTo>
                  <a:pt x="110" y="402"/>
                </a:lnTo>
                <a:lnTo>
                  <a:pt x="110" y="402"/>
                </a:lnTo>
                <a:lnTo>
                  <a:pt x="110" y="402"/>
                </a:lnTo>
                <a:lnTo>
                  <a:pt x="114" y="398"/>
                </a:lnTo>
                <a:lnTo>
                  <a:pt x="115" y="394"/>
                </a:lnTo>
                <a:lnTo>
                  <a:pt x="115" y="394"/>
                </a:lnTo>
                <a:lnTo>
                  <a:pt x="114" y="388"/>
                </a:lnTo>
                <a:lnTo>
                  <a:pt x="110" y="385"/>
                </a:lnTo>
                <a:lnTo>
                  <a:pt x="110" y="385"/>
                </a:lnTo>
                <a:lnTo>
                  <a:pt x="110" y="385"/>
                </a:lnTo>
                <a:close/>
              </a:path>
            </a:pathLst>
          </a:custGeom>
          <a:solidFill>
            <a:srgbClr val="30ABCB"/>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Rectangle 3"/>
          <p:cNvSpPr txBox="1">
            <a:spLocks noChangeArrowheads="1"/>
          </p:cNvSpPr>
          <p:nvPr/>
        </p:nvSpPr>
        <p:spPr bwMode="auto">
          <a:xfrm>
            <a:off x="5132386" y="4242570"/>
            <a:ext cx="1544786" cy="36933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eaLnBrk="1" hangingPunct="1">
              <a:spcBef>
                <a:spcPts val="0"/>
              </a:spcBef>
              <a:defRPr/>
            </a:pPr>
            <a:r>
              <a:rPr lang="en-US" sz="1200">
                <a:solidFill>
                  <a:schemeClr val="bg1"/>
                </a:solidFill>
                <a:latin typeface="Calibri" panose="020F0502020204030204" pitchFamily="34" charset="0"/>
                <a:ea typeface="Tahoma" pitchFamily="34" charset="0"/>
                <a:cs typeface="Arial" panose="020B0604020202020204" pitchFamily="34" charset="0"/>
              </a:rPr>
              <a:t>Design inspiration For presentation</a:t>
            </a:r>
          </a:p>
        </p:txBody>
      </p:sp>
      <p:sp>
        <p:nvSpPr>
          <p:cNvPr id="35" name="speed"/>
          <p:cNvSpPr txBox="1">
            <a:spLocks noChangeArrowheads="1"/>
          </p:cNvSpPr>
          <p:nvPr/>
        </p:nvSpPr>
        <p:spPr bwMode="auto">
          <a:xfrm>
            <a:off x="5094286" y="3957391"/>
            <a:ext cx="1620986" cy="2215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en-US" altLang="ko-KR" sz="1600" b="1">
                <a:solidFill>
                  <a:schemeClr val="bg1"/>
                </a:solidFill>
                <a:latin typeface="Calibri" panose="020F0502020204030204" pitchFamily="34" charset="0"/>
                <a:ea typeface="Tahoma" pitchFamily="34" charset="0"/>
                <a:cs typeface="Arial" panose="020B0604020202020204" pitchFamily="34" charset="0"/>
              </a:rPr>
              <a:t>Stylish design</a:t>
            </a:r>
          </a:p>
        </p:txBody>
      </p:sp>
      <p:sp>
        <p:nvSpPr>
          <p:cNvPr id="36" name="Rectangle 3"/>
          <p:cNvSpPr txBox="1">
            <a:spLocks noChangeArrowheads="1"/>
          </p:cNvSpPr>
          <p:nvPr/>
        </p:nvSpPr>
        <p:spPr bwMode="auto">
          <a:xfrm>
            <a:off x="896751" y="2498950"/>
            <a:ext cx="3176302" cy="2271391"/>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1.</a:t>
            </a:r>
            <a:r>
              <a:rPr lang="zh-CN" altLang="en-US" sz="1800" dirty="0">
                <a:solidFill>
                  <a:schemeClr val="bg1"/>
                </a:solidFill>
                <a:latin typeface="幼圆" panose="02010509060101010101" pitchFamily="49" charset="-122"/>
                <a:ea typeface="幼圆" panose="02010509060101010101" pitchFamily="49" charset="-122"/>
              </a:rPr>
              <a:t>小队作战</a:t>
            </a: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2.</a:t>
            </a:r>
            <a:r>
              <a:rPr lang="zh-CN" altLang="en-US" sz="1800" dirty="0">
                <a:solidFill>
                  <a:schemeClr val="bg1"/>
                </a:solidFill>
                <a:latin typeface="幼圆" panose="02010509060101010101" pitchFamily="49" charset="-122"/>
                <a:ea typeface="幼圆" panose="02010509060101010101" pitchFamily="49" charset="-122"/>
              </a:rPr>
              <a:t>专业的队友语音提醒与配乐</a:t>
            </a: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3.</a:t>
            </a:r>
            <a:r>
              <a:rPr lang="zh-CN" altLang="en-US" sz="1800" dirty="0">
                <a:solidFill>
                  <a:schemeClr val="bg1"/>
                </a:solidFill>
                <a:latin typeface="幼圆" panose="02010509060101010101" pitchFamily="49" charset="-122"/>
                <a:ea typeface="幼圆" panose="02010509060101010101" pitchFamily="49" charset="-122"/>
              </a:rPr>
              <a:t>四种不同多人竞技模式</a:t>
            </a: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4.</a:t>
            </a:r>
            <a:r>
              <a:rPr lang="zh-CN" altLang="en-US" sz="1800" dirty="0">
                <a:solidFill>
                  <a:schemeClr val="bg1"/>
                </a:solidFill>
                <a:latin typeface="幼圆" panose="02010509060101010101" pitchFamily="49" charset="-122"/>
                <a:ea typeface="幼圆" panose="02010509060101010101" pitchFamily="49" charset="-122"/>
                <a:cs typeface="Tahoma" pitchFamily="34" charset="0"/>
              </a:rPr>
              <a:t>多种多样的战术选择</a:t>
            </a:r>
            <a:endParaRPr lang="en-US" sz="1800" dirty="0">
              <a:solidFill>
                <a:schemeClr val="bg1"/>
              </a:solidFill>
              <a:latin typeface="幼圆" panose="02010509060101010101" pitchFamily="49" charset="-122"/>
              <a:ea typeface="幼圆" panose="02010509060101010101" pitchFamily="49" charset="-122"/>
              <a:cs typeface="Tahoma" pitchFamily="34" charset="0"/>
            </a:endParaRPr>
          </a:p>
        </p:txBody>
      </p:sp>
      <p:sp>
        <p:nvSpPr>
          <p:cNvPr id="21" name="Text Placeholder 1">
            <a:extLst>
              <a:ext uri="{FF2B5EF4-FFF2-40B4-BE49-F238E27FC236}">
                <a16:creationId xmlns:a16="http://schemas.microsoft.com/office/drawing/2014/main" xmlns="" id="{4CD82498-EC9D-469A-AF07-07AD8AC178C4}"/>
              </a:ext>
            </a:extLst>
          </p:cNvPr>
          <p:cNvSpPr txBox="1">
            <a:spLocks/>
          </p:cNvSpPr>
          <p:nvPr/>
        </p:nvSpPr>
        <p:spPr>
          <a:xfrm>
            <a:off x="879694" y="1556792"/>
            <a:ext cx="2631373" cy="677108"/>
          </a:xfrm>
          <a:prstGeom prst="rect">
            <a:avLst/>
          </a:prstGeom>
        </p:spPr>
        <p:txBody>
          <a:bodyPr wrap="square" lIns="0" tIns="0" rIns="0" bIns="0">
            <a:spAutoFit/>
          </a:bodyPr>
          <a:lstStyle>
            <a:lvl1pPr marL="0" indent="0" algn="l" defTabSz="914400" rtl="0" eaLnBrk="1" latinLnBrk="0" hangingPunct="1">
              <a:lnSpc>
                <a:spcPct val="100000"/>
              </a:lnSpc>
              <a:spcBef>
                <a:spcPts val="0"/>
              </a:spcBef>
              <a:buFont typeface="Arial" panose="020B0604020202020204" pitchFamily="34" charset="0"/>
              <a:buNone/>
              <a:defRPr sz="4400" b="1" kern="1200">
                <a:solidFill>
                  <a:schemeClr val="tx1">
                    <a:lumMod val="85000"/>
                    <a:lumOff val="15000"/>
                  </a:schemeClr>
                </a:solidFill>
                <a:effectLst/>
                <a:latin typeface="Calibri" panose="020F050202020403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rPr>
              <a:t>Advantage</a:t>
            </a:r>
          </a:p>
        </p:txBody>
      </p:sp>
      <p:sp>
        <p:nvSpPr>
          <p:cNvPr id="22" name="Text Placeholder 1">
            <a:extLst>
              <a:ext uri="{FF2B5EF4-FFF2-40B4-BE49-F238E27FC236}">
                <a16:creationId xmlns:a16="http://schemas.microsoft.com/office/drawing/2014/main" xmlns="" id="{E1EBC35C-15FB-4AF8-A63B-A2D521D9AD70}"/>
              </a:ext>
            </a:extLst>
          </p:cNvPr>
          <p:cNvSpPr txBox="1">
            <a:spLocks/>
          </p:cNvSpPr>
          <p:nvPr/>
        </p:nvSpPr>
        <p:spPr>
          <a:xfrm>
            <a:off x="8019949" y="1567777"/>
            <a:ext cx="3528392" cy="677108"/>
          </a:xfrm>
          <a:prstGeom prst="rect">
            <a:avLst/>
          </a:prstGeom>
        </p:spPr>
        <p:txBody>
          <a:bodyPr wrap="square" lIns="0" tIns="0" rIns="0" bIns="0">
            <a:spAutoFit/>
          </a:bodyPr>
          <a:lstStyle>
            <a:lvl1pPr marL="0" indent="0" algn="l" defTabSz="914400" rtl="0" eaLnBrk="1" latinLnBrk="0" hangingPunct="1">
              <a:lnSpc>
                <a:spcPct val="100000"/>
              </a:lnSpc>
              <a:spcBef>
                <a:spcPts val="0"/>
              </a:spcBef>
              <a:buFont typeface="Arial" panose="020B0604020202020204" pitchFamily="34" charset="0"/>
              <a:buNone/>
              <a:defRPr sz="4400" b="1" kern="1200">
                <a:solidFill>
                  <a:schemeClr val="tx1">
                    <a:lumMod val="85000"/>
                    <a:lumOff val="15000"/>
                  </a:schemeClr>
                </a:solidFill>
                <a:effectLst/>
                <a:latin typeface="Calibri" panose="020F050202020403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rPr>
              <a:t>Disadvantage</a:t>
            </a:r>
          </a:p>
        </p:txBody>
      </p:sp>
      <p:sp>
        <p:nvSpPr>
          <p:cNvPr id="23" name="Rectangle 3">
            <a:extLst>
              <a:ext uri="{FF2B5EF4-FFF2-40B4-BE49-F238E27FC236}">
                <a16:creationId xmlns:a16="http://schemas.microsoft.com/office/drawing/2014/main" xmlns="" id="{720F7FA5-1D98-484D-A7AB-71B2F7E60A3D}"/>
              </a:ext>
            </a:extLst>
          </p:cNvPr>
          <p:cNvSpPr txBox="1">
            <a:spLocks noChangeArrowheads="1"/>
          </p:cNvSpPr>
          <p:nvPr/>
        </p:nvSpPr>
        <p:spPr bwMode="auto">
          <a:xfrm>
            <a:off x="8110551" y="2473464"/>
            <a:ext cx="3528391" cy="3711785"/>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1.</a:t>
            </a:r>
            <a:r>
              <a:rPr lang="zh-CN" altLang="en-US" sz="1800" dirty="0">
                <a:solidFill>
                  <a:schemeClr val="bg1"/>
                </a:solidFill>
                <a:latin typeface="幼圆" panose="02010509060101010101" pitchFamily="49" charset="-122"/>
                <a:ea typeface="幼圆" panose="02010509060101010101" pitchFamily="49" charset="-122"/>
              </a:rPr>
              <a:t>内容空洞，剧情让人昏昏欲睡</a:t>
            </a: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2.</a:t>
            </a:r>
            <a:r>
              <a:rPr lang="zh-CN" altLang="en-US" dirty="0">
                <a:solidFill>
                  <a:schemeClr val="bg1"/>
                </a:solidFill>
                <a:latin typeface="幼圆" panose="02010509060101010101" pitchFamily="49" charset="-122"/>
                <a:ea typeface="幼圆" panose="02010509060101010101" pitchFamily="49" charset="-122"/>
              </a:rPr>
              <a:t>操作复杂度过高</a:t>
            </a: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endParaRPr lang="en-US" altLang="zh-CN" sz="1800" dirty="0">
              <a:solidFill>
                <a:schemeClr val="bg1"/>
              </a:solidFill>
              <a:latin typeface="幼圆" panose="02010509060101010101" pitchFamily="49" charset="-122"/>
              <a:ea typeface="幼圆" panose="02010509060101010101" pitchFamily="49" charset="-122"/>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3.</a:t>
            </a:r>
            <a:r>
              <a:rPr lang="en-US" altLang="zh-CN" dirty="0">
                <a:solidFill>
                  <a:schemeClr val="bg1"/>
                </a:solidFill>
                <a:latin typeface="幼圆" panose="02010509060101010101" pitchFamily="49" charset="-122"/>
                <a:ea typeface="幼圆" panose="02010509060101010101" pitchFamily="49" charset="-122"/>
              </a:rPr>
              <a:t>UI</a:t>
            </a:r>
            <a:r>
              <a:rPr lang="zh-CN" altLang="en-US" dirty="0">
                <a:solidFill>
                  <a:schemeClr val="bg1"/>
                </a:solidFill>
                <a:latin typeface="幼圆" panose="02010509060101010101" pitchFamily="49" charset="-122"/>
                <a:ea typeface="幼圆" panose="02010509060101010101" pitchFamily="49" charset="-122"/>
              </a:rPr>
              <a:t>较为简陋</a:t>
            </a:r>
            <a:endParaRPr lang="en-US" altLang="zh-CN" dirty="0">
              <a:solidFill>
                <a:schemeClr val="bg1"/>
              </a:solidFill>
              <a:latin typeface="幼圆" panose="02010509060101010101" pitchFamily="49" charset="-122"/>
              <a:ea typeface="幼圆" panose="02010509060101010101" pitchFamily="49" charset="-122"/>
            </a:endParaRPr>
          </a:p>
          <a:p>
            <a:pPr marL="0" indent="0">
              <a:defRPr/>
            </a:pPr>
            <a:endParaRPr lang="en-US" sz="1800" dirty="0">
              <a:solidFill>
                <a:schemeClr val="bg1"/>
              </a:solidFill>
              <a:latin typeface="幼圆" panose="02010509060101010101" pitchFamily="49" charset="-122"/>
              <a:ea typeface="幼圆" panose="02010509060101010101" pitchFamily="49" charset="-122"/>
              <a:cs typeface="Tahoma" pitchFamily="34" charset="0"/>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4.</a:t>
            </a:r>
            <a:r>
              <a:rPr lang="zh-CN" altLang="en-US" dirty="0">
                <a:solidFill>
                  <a:schemeClr val="bg1"/>
                </a:solidFill>
                <a:latin typeface="幼圆" panose="02010509060101010101" pitchFamily="49" charset="-122"/>
                <a:ea typeface="幼圆" panose="02010509060101010101" pitchFamily="49" charset="-122"/>
              </a:rPr>
              <a:t>画面细节不到位</a:t>
            </a:r>
            <a:endParaRPr lang="en-US" altLang="zh-CN" dirty="0">
              <a:solidFill>
                <a:schemeClr val="bg1"/>
              </a:solidFill>
              <a:latin typeface="幼圆" panose="02010509060101010101" pitchFamily="49" charset="-122"/>
              <a:ea typeface="幼圆" panose="02010509060101010101" pitchFamily="49" charset="-122"/>
            </a:endParaRPr>
          </a:p>
          <a:p>
            <a:pPr marL="0" indent="0">
              <a:defRPr/>
            </a:pPr>
            <a:endParaRPr lang="en-US" sz="1800" dirty="0">
              <a:solidFill>
                <a:schemeClr val="bg1"/>
              </a:solidFill>
              <a:latin typeface="幼圆" panose="02010509060101010101" pitchFamily="49" charset="-122"/>
              <a:ea typeface="幼圆" panose="02010509060101010101" pitchFamily="49" charset="-122"/>
              <a:cs typeface="Tahoma" pitchFamily="34" charset="0"/>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5.</a:t>
            </a:r>
            <a:r>
              <a:rPr lang="zh-CN" altLang="en-US" sz="1800" dirty="0">
                <a:solidFill>
                  <a:schemeClr val="bg1"/>
                </a:solidFill>
                <a:latin typeface="幼圆" panose="02010509060101010101" pitchFamily="49" charset="-122"/>
                <a:ea typeface="幼圆" panose="02010509060101010101" pitchFamily="49" charset="-122"/>
                <a:cs typeface="Tahoma" pitchFamily="34" charset="0"/>
              </a:rPr>
              <a:t>系统提示不够充分与及时</a:t>
            </a:r>
            <a:endParaRPr lang="en-US" altLang="zh-CN" sz="1800" dirty="0">
              <a:solidFill>
                <a:schemeClr val="bg1"/>
              </a:solidFill>
              <a:latin typeface="幼圆" panose="02010509060101010101" pitchFamily="49" charset="-122"/>
              <a:ea typeface="幼圆" panose="02010509060101010101" pitchFamily="49" charset="-122"/>
              <a:cs typeface="Tahoma" pitchFamily="34" charset="0"/>
            </a:endParaRPr>
          </a:p>
          <a:p>
            <a:pPr marL="0" indent="0">
              <a:defRPr/>
            </a:pPr>
            <a:endParaRPr lang="en-US" sz="1800" dirty="0">
              <a:solidFill>
                <a:schemeClr val="bg1"/>
              </a:solidFill>
              <a:latin typeface="幼圆" panose="02010509060101010101" pitchFamily="49" charset="-122"/>
              <a:ea typeface="幼圆" panose="02010509060101010101" pitchFamily="49" charset="-122"/>
              <a:cs typeface="Tahoma" pitchFamily="34" charset="0"/>
            </a:endParaRPr>
          </a:p>
          <a:p>
            <a:pPr marL="0" indent="0">
              <a:defRPr/>
            </a:pPr>
            <a:r>
              <a:rPr lang="en-US" sz="1800" dirty="0">
                <a:solidFill>
                  <a:schemeClr val="bg1"/>
                </a:solidFill>
                <a:latin typeface="幼圆" panose="02010509060101010101" pitchFamily="49" charset="-122"/>
                <a:ea typeface="幼圆" panose="02010509060101010101" pitchFamily="49" charset="-122"/>
                <a:cs typeface="Tahoma" pitchFamily="34" charset="0"/>
              </a:rPr>
              <a:t>6.</a:t>
            </a:r>
            <a:r>
              <a:rPr lang="zh-CN" altLang="en-US" sz="1800" dirty="0">
                <a:solidFill>
                  <a:schemeClr val="bg1"/>
                </a:solidFill>
                <a:latin typeface="幼圆" panose="02010509060101010101" pitchFamily="49" charset="-122"/>
                <a:ea typeface="幼圆" panose="02010509060101010101" pitchFamily="49" charset="-122"/>
                <a:cs typeface="Tahoma" pitchFamily="34" charset="0"/>
              </a:rPr>
              <a:t>后期主题稍有偏离</a:t>
            </a:r>
            <a:endParaRPr lang="en-US" sz="1800" dirty="0">
              <a:solidFill>
                <a:schemeClr val="bg1"/>
              </a:solidFill>
              <a:latin typeface="幼圆" panose="02010509060101010101" pitchFamily="49" charset="-122"/>
              <a:ea typeface="幼圆" panose="02010509060101010101" pitchFamily="49" charset="-122"/>
              <a:cs typeface="Tahoma" pitchFamily="34" charset="0"/>
            </a:endParaRPr>
          </a:p>
        </p:txBody>
      </p:sp>
    </p:spTree>
    <p:extLst>
      <p:ext uri="{BB962C8B-B14F-4D97-AF65-F5344CB8AC3E}">
        <p14:creationId xmlns:p14="http://schemas.microsoft.com/office/powerpoint/2010/main" val="244726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772455" y="2055001"/>
            <a:ext cx="5152399" cy="448392"/>
          </a:xfrm>
          <a:prstGeom prst="rect">
            <a:avLst/>
          </a:prstGeom>
          <a:noFill/>
          <a:ln>
            <a:noFill/>
          </a:ln>
          <a:extLst/>
        </p:spPr>
        <p:txBody>
          <a:bodyPr wrap="square" lIns="0" tIns="0" rIns="0" bIns="0" anchor="t" anchorCtr="0">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120000"/>
              </a:lnSpc>
            </a:pPr>
            <a:r>
              <a:rPr lang="zh-CN" altLang="en-US" sz="2800" dirty="0">
                <a:solidFill>
                  <a:schemeClr val="bg1"/>
                </a:solidFill>
                <a:latin typeface="幼圆" panose="02010509060101010101" pitchFamily="49" charset="-122"/>
                <a:ea typeface="幼圆" panose="02010509060101010101" pitchFamily="49" charset="-122"/>
              </a:rPr>
              <a:t>加强剧情的存在感</a:t>
            </a:r>
            <a:endParaRPr kumimoji="0" lang="en-US" altLang="ko-KR" sz="2800" dirty="0">
              <a:solidFill>
                <a:schemeClr val="bg1"/>
              </a:solidFill>
              <a:latin typeface="幼圆" panose="02010509060101010101" pitchFamily="49" charset="-122"/>
              <a:ea typeface="幼圆" panose="02010509060101010101" pitchFamily="49" charset="-122"/>
              <a:cs typeface="Arial" panose="020B0604020202020204" pitchFamily="34" charset="0"/>
            </a:endParaRPr>
          </a:p>
        </p:txBody>
      </p:sp>
      <p:sp>
        <p:nvSpPr>
          <p:cNvPr id="11" name="Rectangle 3"/>
          <p:cNvSpPr txBox="1">
            <a:spLocks noChangeArrowheads="1"/>
          </p:cNvSpPr>
          <p:nvPr/>
        </p:nvSpPr>
        <p:spPr bwMode="auto">
          <a:xfrm>
            <a:off x="754195" y="1906261"/>
            <a:ext cx="5470586" cy="307777"/>
          </a:xfrm>
          <a:prstGeom prst="rect">
            <a:avLst/>
          </a:prstGeom>
          <a:noFill/>
          <a:ln>
            <a:noFill/>
          </a:ln>
          <a:extLst/>
        </p:spPr>
        <p:txBody>
          <a:bodyPr wrap="square" lIns="0" tIns="0" rIns="0" bIns="0" anchor="t" anchorCtr="0">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r>
              <a:rPr kumimoji="0" lang="en-US" altLang="ko-KR" sz="1000" i="1" dirty="0">
                <a:solidFill>
                  <a:schemeClr val="tx1">
                    <a:lumMod val="85000"/>
                    <a:lumOff val="15000"/>
                  </a:schemeClr>
                </a:solidFill>
                <a:latin typeface="Calibri" panose="020F0502020204030204" pitchFamily="34" charset="0"/>
                <a:ea typeface="Tahoma" pitchFamily="34" charset="0"/>
                <a:cs typeface="Arial" panose="020B0604020202020204" pitchFamily="34" charset="0"/>
              </a:rPr>
              <a:t>PowerPoint offers word processing, outlining, drawing, graphing, and presentation management tools all designed to be easy to use and learn</a:t>
            </a:r>
          </a:p>
        </p:txBody>
      </p:sp>
      <p:sp>
        <p:nvSpPr>
          <p:cNvPr id="19" name="Rectangle 3"/>
          <p:cNvSpPr txBox="1">
            <a:spLocks noChangeArrowheads="1"/>
          </p:cNvSpPr>
          <p:nvPr/>
        </p:nvSpPr>
        <p:spPr bwMode="auto">
          <a:xfrm>
            <a:off x="4772454" y="4365103"/>
            <a:ext cx="5152399" cy="448392"/>
          </a:xfrm>
          <a:prstGeom prst="rect">
            <a:avLst/>
          </a:prstGeom>
          <a:noFill/>
          <a:ln>
            <a:noFill/>
          </a:ln>
          <a:extLst/>
        </p:spPr>
        <p:txBody>
          <a:bodyPr wrap="square" lIns="0" tIns="0" rIns="0" bIns="0" anchor="t" anchorCtr="0">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eaLnBrk="1" hangingPunct="1">
              <a:lnSpc>
                <a:spcPct val="120000"/>
              </a:lnSpc>
            </a:pPr>
            <a:r>
              <a:rPr lang="zh-CN" altLang="en-US" sz="2800" dirty="0">
                <a:solidFill>
                  <a:schemeClr val="bg1"/>
                </a:solidFill>
                <a:latin typeface="幼圆" panose="02010509060101010101" pitchFamily="49" charset="-122"/>
                <a:ea typeface="幼圆" panose="02010509060101010101" pitchFamily="49" charset="-122"/>
              </a:rPr>
              <a:t>加入第一人称视角</a:t>
            </a:r>
            <a:endParaRPr kumimoji="0" lang="en-US" altLang="ko-KR" sz="2800" dirty="0">
              <a:solidFill>
                <a:schemeClr val="bg1"/>
              </a:solidFill>
              <a:latin typeface="幼圆" panose="02010509060101010101" pitchFamily="49" charset="-122"/>
              <a:ea typeface="幼圆" panose="02010509060101010101" pitchFamily="49" charset="-122"/>
              <a:cs typeface="Arial" panose="020B0604020202020204" pitchFamily="34" charset="0"/>
            </a:endParaRPr>
          </a:p>
        </p:txBody>
      </p:sp>
      <p:sp>
        <p:nvSpPr>
          <p:cNvPr id="20" name="Rectangle 3"/>
          <p:cNvSpPr txBox="1">
            <a:spLocks noChangeArrowheads="1"/>
          </p:cNvSpPr>
          <p:nvPr/>
        </p:nvSpPr>
        <p:spPr bwMode="auto">
          <a:xfrm>
            <a:off x="730621" y="2055001"/>
            <a:ext cx="3681793" cy="861774"/>
          </a:xfrm>
          <a:prstGeom prst="rect">
            <a:avLst/>
          </a:prstGeom>
          <a:noFill/>
          <a:ln>
            <a:noFill/>
          </a:ln>
          <a:extLst/>
        </p:spPr>
        <p:txBody>
          <a:bodyPr wrap="square" lIns="0" tIns="0" rIns="0" bIns="0" anchor="t" anchorCtr="0">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r>
              <a:rPr lang="zh-CN" altLang="en-US" sz="2800" dirty="0">
                <a:solidFill>
                  <a:schemeClr val="bg1"/>
                </a:solidFill>
                <a:latin typeface="幼圆" panose="02010509060101010101" pitchFamily="49" charset="-122"/>
                <a:ea typeface="幼圆" panose="02010509060101010101" pitchFamily="49" charset="-122"/>
              </a:rPr>
              <a:t>精简操作，安排合理的按键设置</a:t>
            </a:r>
          </a:p>
        </p:txBody>
      </p:sp>
      <p:sp>
        <p:nvSpPr>
          <p:cNvPr id="21" name="Rectangle 3"/>
          <p:cNvSpPr txBox="1">
            <a:spLocks noChangeArrowheads="1"/>
          </p:cNvSpPr>
          <p:nvPr/>
        </p:nvSpPr>
        <p:spPr bwMode="auto">
          <a:xfrm>
            <a:off x="730621" y="4365104"/>
            <a:ext cx="3681793" cy="467564"/>
          </a:xfrm>
          <a:prstGeom prst="rect">
            <a:avLst/>
          </a:prstGeom>
          <a:noFill/>
          <a:ln>
            <a:noFill/>
          </a:ln>
          <a:extLst/>
        </p:spPr>
        <p:txBody>
          <a:bodyPr wrap="square" lIns="0" tIns="0" rIns="0" bIns="0" anchor="t" anchorCtr="0">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marL="85725" indent="-85725" eaLnBrk="1" hangingPunct="1">
              <a:lnSpc>
                <a:spcPct val="120000"/>
              </a:lnSpc>
            </a:pPr>
            <a:r>
              <a:rPr lang="zh-CN" altLang="en-US" sz="2800" dirty="0">
                <a:solidFill>
                  <a:schemeClr val="bg1"/>
                </a:solidFill>
                <a:latin typeface="幼圆" panose="02010509060101010101" pitchFamily="49" charset="-122"/>
                <a:ea typeface="幼圆" panose="02010509060101010101" pitchFamily="49" charset="-122"/>
              </a:rPr>
              <a:t>增加贴图材质的细节</a:t>
            </a:r>
            <a:endParaRPr kumimoji="0" lang="en-US" altLang="ko-KR" sz="2800" dirty="0">
              <a:solidFill>
                <a:schemeClr val="bg1"/>
              </a:solidFill>
              <a:latin typeface="幼圆" panose="02010509060101010101" pitchFamily="49" charset="-122"/>
              <a:ea typeface="幼圆" panose="02010509060101010101" pitchFamily="49" charset="-122"/>
              <a:cs typeface="Arial" panose="020B0604020202020204" pitchFamily="34" charset="0"/>
            </a:endParaRPr>
          </a:p>
        </p:txBody>
      </p:sp>
      <p:sp>
        <p:nvSpPr>
          <p:cNvPr id="23" name="Rectangle 22"/>
          <p:cNvSpPr/>
          <p:nvPr/>
        </p:nvSpPr>
        <p:spPr>
          <a:xfrm>
            <a:off x="812014" y="1881129"/>
            <a:ext cx="651254" cy="111003"/>
          </a:xfrm>
          <a:prstGeom prst="rect">
            <a:avLst/>
          </a:pr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853848" y="1881129"/>
            <a:ext cx="651254" cy="111003"/>
          </a:xfrm>
          <a:prstGeom prst="rect">
            <a:avLst/>
          </a:prstGeom>
          <a:solidFill>
            <a:srgbClr val="30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12014" y="4191231"/>
            <a:ext cx="651254" cy="111003"/>
          </a:xfrm>
          <a:prstGeom prst="rect">
            <a:avLst/>
          </a:prstGeom>
          <a:solidFill>
            <a:srgbClr val="93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853847" y="4191231"/>
            <a:ext cx="651254" cy="111003"/>
          </a:xfrm>
          <a:prstGeom prst="rect">
            <a:avLst/>
          </a:prstGeom>
          <a:solidFill>
            <a:srgbClr val="F55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xmlns="" id="{D74AA16C-2290-4181-BCAC-A3E98BDF5E86}"/>
              </a:ext>
            </a:extLst>
          </p:cNvPr>
          <p:cNvSpPr/>
          <p:nvPr/>
        </p:nvSpPr>
        <p:spPr>
          <a:xfrm>
            <a:off x="730621" y="166307"/>
            <a:ext cx="3421163" cy="769441"/>
          </a:xfrm>
          <a:prstGeom prst="rect">
            <a:avLst/>
          </a:prstGeom>
        </p:spPr>
        <p:txBody>
          <a:bodyPr wrap="square">
            <a:spAutoFit/>
          </a:bodyPr>
          <a:lstStyle/>
          <a:p>
            <a:pPr lvl="0"/>
            <a:r>
              <a:rPr lang="en-US" altLang="zh-CN" sz="4400" b="1" dirty="0">
                <a:solidFill>
                  <a:schemeClr val="bg1"/>
                </a:solidFill>
              </a:rPr>
              <a:t>Improvement</a:t>
            </a:r>
          </a:p>
        </p:txBody>
      </p:sp>
    </p:spTree>
    <p:extLst>
      <p:ext uri="{BB962C8B-B14F-4D97-AF65-F5344CB8AC3E}">
        <p14:creationId xmlns:p14="http://schemas.microsoft.com/office/powerpoint/2010/main" val="354899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830192" y="3059668"/>
            <a:ext cx="3312368" cy="1477328"/>
          </a:xfrm>
        </p:spPr>
        <p:txBody>
          <a:bodyPr/>
          <a:lstStyle/>
          <a:p>
            <a:pPr lvl="0"/>
            <a:r>
              <a:rPr lang="en-US" altLang="ko-KR" dirty="0">
                <a:solidFill>
                  <a:srgbClr val="00B0F0"/>
                </a:solidFill>
              </a:rPr>
              <a:t>Thank you </a:t>
            </a:r>
            <a:r>
              <a:rPr lang="en-US" altLang="ko-KR" b="0" dirty="0">
                <a:solidFill>
                  <a:srgbClr val="00B0F0"/>
                </a:solidFill>
              </a:rPr>
              <a:t>For listening</a:t>
            </a:r>
          </a:p>
        </p:txBody>
      </p:sp>
      <p:sp>
        <p:nvSpPr>
          <p:cNvPr id="12" name="Freeform 259"/>
          <p:cNvSpPr>
            <a:spLocks noEditPoints="1"/>
          </p:cNvSpPr>
          <p:nvPr/>
        </p:nvSpPr>
        <p:spPr bwMode="auto">
          <a:xfrm>
            <a:off x="9210377" y="5924475"/>
            <a:ext cx="348342" cy="569840"/>
          </a:xfrm>
          <a:custGeom>
            <a:avLst/>
            <a:gdLst>
              <a:gd name="T0" fmla="*/ 75 w 385"/>
              <a:gd name="T1" fmla="*/ 216 h 629"/>
              <a:gd name="T2" fmla="*/ 98 w 385"/>
              <a:gd name="T3" fmla="*/ 246 h 629"/>
              <a:gd name="T4" fmla="*/ 191 w 385"/>
              <a:gd name="T5" fmla="*/ 344 h 629"/>
              <a:gd name="T6" fmla="*/ 285 w 385"/>
              <a:gd name="T7" fmla="*/ 246 h 629"/>
              <a:gd name="T8" fmla="*/ 286 w 385"/>
              <a:gd name="T9" fmla="*/ 246 h 629"/>
              <a:gd name="T10" fmla="*/ 310 w 385"/>
              <a:gd name="T11" fmla="*/ 216 h 629"/>
              <a:gd name="T12" fmla="*/ 291 w 385"/>
              <a:gd name="T13" fmla="*/ 186 h 629"/>
              <a:gd name="T14" fmla="*/ 262 w 385"/>
              <a:gd name="T15" fmla="*/ 74 h 629"/>
              <a:gd name="T16" fmla="*/ 124 w 385"/>
              <a:gd name="T17" fmla="*/ 58 h 629"/>
              <a:gd name="T18" fmla="*/ 89 w 385"/>
              <a:gd name="T19" fmla="*/ 188 h 629"/>
              <a:gd name="T20" fmla="*/ 89 w 385"/>
              <a:gd name="T21" fmla="*/ 188 h 629"/>
              <a:gd name="T22" fmla="*/ 75 w 385"/>
              <a:gd name="T23" fmla="*/ 216 h 629"/>
              <a:gd name="T24" fmla="*/ 99 w 385"/>
              <a:gd name="T25" fmla="*/ 192 h 629"/>
              <a:gd name="T26" fmla="*/ 100 w 385"/>
              <a:gd name="T27" fmla="*/ 192 h 629"/>
              <a:gd name="T28" fmla="*/ 102 w 385"/>
              <a:gd name="T29" fmla="*/ 192 h 629"/>
              <a:gd name="T30" fmla="*/ 102 w 385"/>
              <a:gd name="T31" fmla="*/ 185 h 629"/>
              <a:gd name="T32" fmla="*/ 109 w 385"/>
              <a:gd name="T33" fmla="*/ 145 h 629"/>
              <a:gd name="T34" fmla="*/ 117 w 385"/>
              <a:gd name="T35" fmla="*/ 134 h 629"/>
              <a:gd name="T36" fmla="*/ 224 w 385"/>
              <a:gd name="T37" fmla="*/ 107 h 629"/>
              <a:gd name="T38" fmla="*/ 277 w 385"/>
              <a:gd name="T39" fmla="*/ 194 h 629"/>
              <a:gd name="T40" fmla="*/ 278 w 385"/>
              <a:gd name="T41" fmla="*/ 193 h 629"/>
              <a:gd name="T42" fmla="*/ 284 w 385"/>
              <a:gd name="T43" fmla="*/ 192 h 629"/>
              <a:gd name="T44" fmla="*/ 286 w 385"/>
              <a:gd name="T45" fmla="*/ 192 h 629"/>
              <a:gd name="T46" fmla="*/ 298 w 385"/>
              <a:gd name="T47" fmla="*/ 198 h 629"/>
              <a:gd name="T48" fmla="*/ 304 w 385"/>
              <a:gd name="T49" fmla="*/ 216 h 629"/>
              <a:gd name="T50" fmla="*/ 298 w 385"/>
              <a:gd name="T51" fmla="*/ 233 h 629"/>
              <a:gd name="T52" fmla="*/ 286 w 385"/>
              <a:gd name="T53" fmla="*/ 240 h 629"/>
              <a:gd name="T54" fmla="*/ 285 w 385"/>
              <a:gd name="T55" fmla="*/ 240 h 629"/>
              <a:gd name="T56" fmla="*/ 279 w 385"/>
              <a:gd name="T57" fmla="*/ 239 h 629"/>
              <a:gd name="T58" fmla="*/ 278 w 385"/>
              <a:gd name="T59" fmla="*/ 245 h 629"/>
              <a:gd name="T60" fmla="*/ 247 w 385"/>
              <a:gd name="T61" fmla="*/ 312 h 629"/>
              <a:gd name="T62" fmla="*/ 221 w 385"/>
              <a:gd name="T63" fmla="*/ 331 h 629"/>
              <a:gd name="T64" fmla="*/ 191 w 385"/>
              <a:gd name="T65" fmla="*/ 338 h 629"/>
              <a:gd name="T66" fmla="*/ 161 w 385"/>
              <a:gd name="T67" fmla="*/ 331 h 629"/>
              <a:gd name="T68" fmla="*/ 135 w 385"/>
              <a:gd name="T69" fmla="*/ 312 h 629"/>
              <a:gd name="T70" fmla="*/ 104 w 385"/>
              <a:gd name="T71" fmla="*/ 245 h 629"/>
              <a:gd name="T72" fmla="*/ 104 w 385"/>
              <a:gd name="T73" fmla="*/ 240 h 629"/>
              <a:gd name="T74" fmla="*/ 98 w 385"/>
              <a:gd name="T75" fmla="*/ 240 h 629"/>
              <a:gd name="T76" fmla="*/ 82 w 385"/>
              <a:gd name="T77" fmla="*/ 216 h 629"/>
              <a:gd name="T78" fmla="*/ 87 w 385"/>
              <a:gd name="T79" fmla="*/ 198 h 629"/>
              <a:gd name="T80" fmla="*/ 99 w 385"/>
              <a:gd name="T81" fmla="*/ 192 h 629"/>
              <a:gd name="T82" fmla="*/ 384 w 385"/>
              <a:gd name="T83" fmla="*/ 436 h 629"/>
              <a:gd name="T84" fmla="*/ 298 w 385"/>
              <a:gd name="T85" fmla="*/ 344 h 629"/>
              <a:gd name="T86" fmla="*/ 215 w 385"/>
              <a:gd name="T87" fmla="*/ 484 h 629"/>
              <a:gd name="T88" fmla="*/ 205 w 385"/>
              <a:gd name="T89" fmla="*/ 421 h 629"/>
              <a:gd name="T90" fmla="*/ 216 w 385"/>
              <a:gd name="T91" fmla="*/ 401 h 629"/>
              <a:gd name="T92" fmla="*/ 192 w 385"/>
              <a:gd name="T93" fmla="*/ 377 h 629"/>
              <a:gd name="T94" fmla="*/ 168 w 385"/>
              <a:gd name="T95" fmla="*/ 401 h 629"/>
              <a:gd name="T96" fmla="*/ 180 w 385"/>
              <a:gd name="T97" fmla="*/ 421 h 629"/>
              <a:gd name="T98" fmla="*/ 170 w 385"/>
              <a:gd name="T99" fmla="*/ 483 h 629"/>
              <a:gd name="T100" fmla="*/ 88 w 385"/>
              <a:gd name="T101" fmla="*/ 344 h 629"/>
              <a:gd name="T102" fmla="*/ 1 w 385"/>
              <a:gd name="T103" fmla="*/ 436 h 629"/>
              <a:gd name="T104" fmla="*/ 0 w 385"/>
              <a:gd name="T105" fmla="*/ 436 h 629"/>
              <a:gd name="T106" fmla="*/ 0 w 385"/>
              <a:gd name="T107" fmla="*/ 608 h 629"/>
              <a:gd name="T108" fmla="*/ 4 w 385"/>
              <a:gd name="T109" fmla="*/ 608 h 629"/>
              <a:gd name="T110" fmla="*/ 193 w 385"/>
              <a:gd name="T111" fmla="*/ 629 h 629"/>
              <a:gd name="T112" fmla="*/ 382 w 385"/>
              <a:gd name="T113" fmla="*/ 608 h 629"/>
              <a:gd name="T114" fmla="*/ 385 w 385"/>
              <a:gd name="T115" fmla="*/ 608 h 629"/>
              <a:gd name="T116" fmla="*/ 385 w 385"/>
              <a:gd name="T117" fmla="*/ 436 h 629"/>
              <a:gd name="T118" fmla="*/ 384 w 385"/>
              <a:gd name="T119" fmla="*/ 43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5" h="629">
                <a:moveTo>
                  <a:pt x="75" y="216"/>
                </a:moveTo>
                <a:cubicBezTo>
                  <a:pt x="75" y="232"/>
                  <a:pt x="85" y="245"/>
                  <a:pt x="98" y="246"/>
                </a:cubicBezTo>
                <a:cubicBezTo>
                  <a:pt x="107" y="302"/>
                  <a:pt x="145" y="344"/>
                  <a:pt x="191" y="344"/>
                </a:cubicBezTo>
                <a:cubicBezTo>
                  <a:pt x="237" y="344"/>
                  <a:pt x="276" y="302"/>
                  <a:pt x="285" y="246"/>
                </a:cubicBezTo>
                <a:cubicBezTo>
                  <a:pt x="285" y="246"/>
                  <a:pt x="286" y="246"/>
                  <a:pt x="286" y="246"/>
                </a:cubicBezTo>
                <a:cubicBezTo>
                  <a:pt x="299" y="246"/>
                  <a:pt x="310" y="233"/>
                  <a:pt x="310" y="216"/>
                </a:cubicBezTo>
                <a:cubicBezTo>
                  <a:pt x="310" y="201"/>
                  <a:pt x="302" y="189"/>
                  <a:pt x="291" y="186"/>
                </a:cubicBezTo>
                <a:cubicBezTo>
                  <a:pt x="291" y="186"/>
                  <a:pt x="316" y="99"/>
                  <a:pt x="262" y="74"/>
                </a:cubicBezTo>
                <a:cubicBezTo>
                  <a:pt x="256" y="0"/>
                  <a:pt x="124" y="58"/>
                  <a:pt x="124" y="58"/>
                </a:cubicBezTo>
                <a:cubicBezTo>
                  <a:pt x="56" y="94"/>
                  <a:pt x="89" y="188"/>
                  <a:pt x="89" y="188"/>
                </a:cubicBezTo>
                <a:cubicBezTo>
                  <a:pt x="89" y="188"/>
                  <a:pt x="89" y="188"/>
                  <a:pt x="89" y="188"/>
                </a:cubicBezTo>
                <a:cubicBezTo>
                  <a:pt x="81" y="193"/>
                  <a:pt x="75" y="204"/>
                  <a:pt x="75" y="216"/>
                </a:cubicBezTo>
                <a:close/>
                <a:moveTo>
                  <a:pt x="99" y="192"/>
                </a:moveTo>
                <a:cubicBezTo>
                  <a:pt x="99" y="192"/>
                  <a:pt x="100" y="192"/>
                  <a:pt x="100" y="192"/>
                </a:cubicBezTo>
                <a:cubicBezTo>
                  <a:pt x="102" y="192"/>
                  <a:pt x="102" y="192"/>
                  <a:pt x="102" y="192"/>
                </a:cubicBezTo>
                <a:cubicBezTo>
                  <a:pt x="102" y="185"/>
                  <a:pt x="102" y="185"/>
                  <a:pt x="102" y="185"/>
                </a:cubicBezTo>
                <a:cubicBezTo>
                  <a:pt x="109" y="145"/>
                  <a:pt x="109" y="145"/>
                  <a:pt x="109" y="145"/>
                </a:cubicBezTo>
                <a:cubicBezTo>
                  <a:pt x="113" y="138"/>
                  <a:pt x="117" y="134"/>
                  <a:pt x="117" y="134"/>
                </a:cubicBezTo>
                <a:cubicBezTo>
                  <a:pt x="177" y="136"/>
                  <a:pt x="224" y="107"/>
                  <a:pt x="224" y="107"/>
                </a:cubicBezTo>
                <a:cubicBezTo>
                  <a:pt x="264" y="76"/>
                  <a:pt x="277" y="194"/>
                  <a:pt x="277" y="194"/>
                </a:cubicBezTo>
                <a:cubicBezTo>
                  <a:pt x="278" y="193"/>
                  <a:pt x="278" y="193"/>
                  <a:pt x="278" y="193"/>
                </a:cubicBezTo>
                <a:cubicBezTo>
                  <a:pt x="284" y="192"/>
                  <a:pt x="284" y="192"/>
                  <a:pt x="284" y="192"/>
                </a:cubicBezTo>
                <a:cubicBezTo>
                  <a:pt x="284" y="192"/>
                  <a:pt x="285" y="192"/>
                  <a:pt x="286" y="192"/>
                </a:cubicBezTo>
                <a:cubicBezTo>
                  <a:pt x="291" y="192"/>
                  <a:pt x="295" y="194"/>
                  <a:pt x="298" y="198"/>
                </a:cubicBezTo>
                <a:cubicBezTo>
                  <a:pt x="302" y="203"/>
                  <a:pt x="304" y="209"/>
                  <a:pt x="304" y="216"/>
                </a:cubicBezTo>
                <a:cubicBezTo>
                  <a:pt x="304" y="223"/>
                  <a:pt x="302" y="229"/>
                  <a:pt x="298" y="233"/>
                </a:cubicBezTo>
                <a:cubicBezTo>
                  <a:pt x="295" y="237"/>
                  <a:pt x="291" y="240"/>
                  <a:pt x="286" y="240"/>
                </a:cubicBezTo>
                <a:cubicBezTo>
                  <a:pt x="286" y="240"/>
                  <a:pt x="285" y="240"/>
                  <a:pt x="285" y="240"/>
                </a:cubicBezTo>
                <a:cubicBezTo>
                  <a:pt x="279" y="239"/>
                  <a:pt x="279" y="239"/>
                  <a:pt x="279" y="239"/>
                </a:cubicBezTo>
                <a:cubicBezTo>
                  <a:pt x="278" y="245"/>
                  <a:pt x="278" y="245"/>
                  <a:pt x="278" y="245"/>
                </a:cubicBezTo>
                <a:cubicBezTo>
                  <a:pt x="274" y="271"/>
                  <a:pt x="263" y="295"/>
                  <a:pt x="247" y="312"/>
                </a:cubicBezTo>
                <a:cubicBezTo>
                  <a:pt x="239" y="320"/>
                  <a:pt x="231" y="326"/>
                  <a:pt x="221" y="331"/>
                </a:cubicBezTo>
                <a:cubicBezTo>
                  <a:pt x="212" y="335"/>
                  <a:pt x="202" y="338"/>
                  <a:pt x="191" y="338"/>
                </a:cubicBezTo>
                <a:cubicBezTo>
                  <a:pt x="181" y="338"/>
                  <a:pt x="171" y="335"/>
                  <a:pt x="161" y="331"/>
                </a:cubicBezTo>
                <a:cubicBezTo>
                  <a:pt x="152" y="326"/>
                  <a:pt x="143" y="320"/>
                  <a:pt x="135" y="312"/>
                </a:cubicBezTo>
                <a:cubicBezTo>
                  <a:pt x="120" y="295"/>
                  <a:pt x="109" y="271"/>
                  <a:pt x="104" y="245"/>
                </a:cubicBezTo>
                <a:cubicBezTo>
                  <a:pt x="104" y="240"/>
                  <a:pt x="104" y="240"/>
                  <a:pt x="104" y="240"/>
                </a:cubicBezTo>
                <a:cubicBezTo>
                  <a:pt x="98" y="240"/>
                  <a:pt x="98" y="240"/>
                  <a:pt x="98" y="240"/>
                </a:cubicBezTo>
                <a:cubicBezTo>
                  <a:pt x="89" y="239"/>
                  <a:pt x="82" y="228"/>
                  <a:pt x="82" y="216"/>
                </a:cubicBezTo>
                <a:cubicBezTo>
                  <a:pt x="82" y="209"/>
                  <a:pt x="84" y="203"/>
                  <a:pt x="87" y="198"/>
                </a:cubicBezTo>
                <a:cubicBezTo>
                  <a:pt x="90" y="194"/>
                  <a:pt x="95" y="192"/>
                  <a:pt x="99" y="192"/>
                </a:cubicBezTo>
                <a:close/>
                <a:moveTo>
                  <a:pt x="384" y="436"/>
                </a:moveTo>
                <a:cubicBezTo>
                  <a:pt x="377" y="398"/>
                  <a:pt x="344" y="365"/>
                  <a:pt x="298" y="344"/>
                </a:cubicBezTo>
                <a:cubicBezTo>
                  <a:pt x="215" y="484"/>
                  <a:pt x="215" y="484"/>
                  <a:pt x="215" y="484"/>
                </a:cubicBezTo>
                <a:cubicBezTo>
                  <a:pt x="205" y="421"/>
                  <a:pt x="205" y="421"/>
                  <a:pt x="205" y="421"/>
                </a:cubicBezTo>
                <a:cubicBezTo>
                  <a:pt x="211" y="417"/>
                  <a:pt x="216" y="409"/>
                  <a:pt x="216" y="401"/>
                </a:cubicBezTo>
                <a:cubicBezTo>
                  <a:pt x="216" y="388"/>
                  <a:pt x="205" y="377"/>
                  <a:pt x="192" y="377"/>
                </a:cubicBezTo>
                <a:cubicBezTo>
                  <a:pt x="179" y="377"/>
                  <a:pt x="168" y="388"/>
                  <a:pt x="168" y="401"/>
                </a:cubicBezTo>
                <a:cubicBezTo>
                  <a:pt x="168" y="409"/>
                  <a:pt x="173" y="417"/>
                  <a:pt x="180" y="421"/>
                </a:cubicBezTo>
                <a:cubicBezTo>
                  <a:pt x="170" y="483"/>
                  <a:pt x="170" y="483"/>
                  <a:pt x="170" y="483"/>
                </a:cubicBezTo>
                <a:cubicBezTo>
                  <a:pt x="88" y="344"/>
                  <a:pt x="88" y="344"/>
                  <a:pt x="88" y="344"/>
                </a:cubicBezTo>
                <a:cubicBezTo>
                  <a:pt x="41" y="365"/>
                  <a:pt x="8" y="398"/>
                  <a:pt x="1" y="436"/>
                </a:cubicBezTo>
                <a:cubicBezTo>
                  <a:pt x="0" y="436"/>
                  <a:pt x="0" y="436"/>
                  <a:pt x="0" y="436"/>
                </a:cubicBezTo>
                <a:cubicBezTo>
                  <a:pt x="0" y="608"/>
                  <a:pt x="0" y="608"/>
                  <a:pt x="0" y="608"/>
                </a:cubicBezTo>
                <a:cubicBezTo>
                  <a:pt x="4" y="608"/>
                  <a:pt x="4" y="608"/>
                  <a:pt x="4" y="608"/>
                </a:cubicBezTo>
                <a:cubicBezTo>
                  <a:pt x="22" y="620"/>
                  <a:pt x="99" y="629"/>
                  <a:pt x="193" y="629"/>
                </a:cubicBezTo>
                <a:cubicBezTo>
                  <a:pt x="286" y="629"/>
                  <a:pt x="364" y="620"/>
                  <a:pt x="382" y="608"/>
                </a:cubicBezTo>
                <a:cubicBezTo>
                  <a:pt x="385" y="608"/>
                  <a:pt x="385" y="608"/>
                  <a:pt x="385" y="608"/>
                </a:cubicBezTo>
                <a:cubicBezTo>
                  <a:pt x="385" y="436"/>
                  <a:pt x="385" y="436"/>
                  <a:pt x="385" y="436"/>
                </a:cubicBezTo>
                <a:lnTo>
                  <a:pt x="384" y="436"/>
                </a:ln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3"/>
          <p:cNvSpPr txBox="1">
            <a:spLocks noChangeArrowheads="1"/>
          </p:cNvSpPr>
          <p:nvPr/>
        </p:nvSpPr>
        <p:spPr bwMode="auto">
          <a:xfrm>
            <a:off x="9654108" y="6032650"/>
            <a:ext cx="1715492" cy="461665"/>
          </a:xfrm>
          <a:prstGeom prst="rect">
            <a:avLst/>
          </a:prstGeom>
        </p:spPr>
        <p:txBody>
          <a:bodyPr wrap="square" lIns="0" tIns="0" rIns="0" bIns="0" anchor="t" anchorCtr="0">
            <a:spAutoFit/>
            <a:scene3d>
              <a:camera prst="orthographicFront"/>
              <a:lightRig rig="threePt" dir="t"/>
            </a:scene3d>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en-US" sz="1000" b="1" i="1" dirty="0">
                <a:solidFill>
                  <a:schemeClr val="tx1">
                    <a:lumMod val="85000"/>
                    <a:lumOff val="15000"/>
                  </a:schemeClr>
                </a:solidFill>
                <a:latin typeface="Calibri" panose="020F0502020204030204" pitchFamily="34" charset="0"/>
                <a:ea typeface="Tahoma" pitchFamily="34" charset="0"/>
                <a:cs typeface="Arial" panose="020B0604020202020204" pitchFamily="34" charset="0"/>
              </a:rPr>
              <a:t>Manager</a:t>
            </a:r>
            <a:r>
              <a:rPr lang="en-US" sz="1000" i="1" dirty="0">
                <a:solidFill>
                  <a:schemeClr val="tx1">
                    <a:lumMod val="85000"/>
                    <a:lumOff val="15000"/>
                  </a:schemeClr>
                </a:solidFill>
                <a:latin typeface="Calibri" panose="020F0502020204030204" pitchFamily="34" charset="0"/>
                <a:ea typeface="Tahoma" pitchFamily="34" charset="0"/>
                <a:cs typeface="Arial" panose="020B0604020202020204" pitchFamily="34" charset="0"/>
              </a:rPr>
              <a:t> </a:t>
            </a:r>
          </a:p>
          <a:p>
            <a:pPr marL="0" indent="0">
              <a:spcBef>
                <a:spcPts val="0"/>
              </a:spcBef>
              <a:defRPr/>
            </a:pPr>
            <a:r>
              <a:rPr lang="en-US" sz="1000" dirty="0">
                <a:solidFill>
                  <a:schemeClr val="tx1">
                    <a:lumMod val="85000"/>
                    <a:lumOff val="15000"/>
                  </a:schemeClr>
                </a:solidFill>
                <a:latin typeface="Calibri" panose="020F0502020204030204" pitchFamily="34" charset="0"/>
                <a:ea typeface="Tahoma" pitchFamily="34" charset="0"/>
                <a:cs typeface="Arial" panose="020B0604020202020204" pitchFamily="34" charset="0"/>
              </a:rPr>
              <a:t>John Done</a:t>
            </a:r>
          </a:p>
          <a:p>
            <a:pPr marL="0" indent="0">
              <a:spcBef>
                <a:spcPts val="0"/>
              </a:spcBef>
              <a:defRPr/>
            </a:pPr>
            <a:r>
              <a:rPr lang="en-US" sz="1000" dirty="0">
                <a:solidFill>
                  <a:schemeClr val="tx1">
                    <a:lumMod val="85000"/>
                    <a:lumOff val="15000"/>
                  </a:schemeClr>
                </a:solidFill>
                <a:latin typeface="Calibri" panose="020F0502020204030204" pitchFamily="34" charset="0"/>
                <a:ea typeface="Tahoma" pitchFamily="34" charset="0"/>
                <a:cs typeface="Arial" panose="020B0604020202020204" pitchFamily="34" charset="0"/>
              </a:rPr>
              <a:t>abcd@company.com </a:t>
            </a:r>
          </a:p>
        </p:txBody>
      </p:sp>
      <p:sp>
        <p:nvSpPr>
          <p:cNvPr id="4" name="梯形 3">
            <a:extLst>
              <a:ext uri="{FF2B5EF4-FFF2-40B4-BE49-F238E27FC236}">
                <a16:creationId xmlns:a16="http://schemas.microsoft.com/office/drawing/2014/main" xmlns="" id="{8F04B7C8-8125-4156-9BCF-7FCFCC05A819}"/>
              </a:ext>
            </a:extLst>
          </p:cNvPr>
          <p:cNvSpPr/>
          <p:nvPr/>
        </p:nvSpPr>
        <p:spPr>
          <a:xfrm rot="597488">
            <a:off x="9111616" y="-314899"/>
            <a:ext cx="6529381" cy="7963241"/>
          </a:xfrm>
          <a:prstGeom prst="trapezoi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877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BFB6735-158A-4453-86B2-8372D7EE8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3" y="-1243"/>
            <a:ext cx="12192000" cy="6858000"/>
          </a:xfrm>
          <a:prstGeom prst="rect">
            <a:avLst/>
          </a:prstGeom>
        </p:spPr>
      </p:pic>
    </p:spTree>
    <p:extLst>
      <p:ext uri="{BB962C8B-B14F-4D97-AF65-F5344CB8AC3E}">
        <p14:creationId xmlns:p14="http://schemas.microsoft.com/office/powerpoint/2010/main" val="1296695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924AEA88-663C-4378-9371-128DA0E69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6818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39440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12014" y="1124744"/>
            <a:ext cx="651254" cy="111003"/>
          </a:xfrm>
          <a:prstGeom prst="rect">
            <a:avLst/>
          </a:prstGeom>
          <a:solidFill>
            <a:srgbClr val="FF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a:extLst>
              <a:ext uri="{FF2B5EF4-FFF2-40B4-BE49-F238E27FC236}">
                <a16:creationId xmlns:a16="http://schemas.microsoft.com/office/drawing/2014/main" xmlns="" id="{D74AA16C-2290-4181-BCAC-A3E98BDF5E86}"/>
              </a:ext>
            </a:extLst>
          </p:cNvPr>
          <p:cNvSpPr/>
          <p:nvPr/>
        </p:nvSpPr>
        <p:spPr>
          <a:xfrm>
            <a:off x="730621" y="299643"/>
            <a:ext cx="4429275" cy="769441"/>
          </a:xfrm>
          <a:prstGeom prst="rect">
            <a:avLst/>
          </a:prstGeom>
        </p:spPr>
        <p:txBody>
          <a:bodyPr wrap="square">
            <a:spAutoFit/>
          </a:bodyPr>
          <a:lstStyle/>
          <a:p>
            <a:pPr lvl="0"/>
            <a:r>
              <a:rPr lang="en-US" altLang="zh-CN" sz="4400" b="1" dirty="0" smtClean="0">
                <a:solidFill>
                  <a:schemeClr val="bg1"/>
                </a:solidFill>
              </a:rPr>
              <a:t>The</a:t>
            </a:r>
            <a:r>
              <a:rPr lang="zh-CN" altLang="en-US" sz="4400" b="1" dirty="0" smtClean="0">
                <a:solidFill>
                  <a:schemeClr val="bg1"/>
                </a:solidFill>
              </a:rPr>
              <a:t> </a:t>
            </a:r>
            <a:r>
              <a:rPr lang="en-US" altLang="zh-CN" sz="4400" b="1" dirty="0" smtClean="0">
                <a:solidFill>
                  <a:schemeClr val="bg1"/>
                </a:solidFill>
              </a:rPr>
              <a:t>way</a:t>
            </a:r>
            <a:r>
              <a:rPr lang="zh-CN" altLang="en-US" sz="4400" b="1" dirty="0" smtClean="0">
                <a:solidFill>
                  <a:schemeClr val="bg1"/>
                </a:solidFill>
              </a:rPr>
              <a:t> </a:t>
            </a:r>
            <a:r>
              <a:rPr lang="en-US" altLang="zh-CN" sz="4400" b="1" dirty="0" smtClean="0">
                <a:solidFill>
                  <a:schemeClr val="bg1"/>
                </a:solidFill>
              </a:rPr>
              <a:t>to play</a:t>
            </a:r>
            <a:endParaRPr lang="en-US" altLang="zh-CN" sz="4400" b="1" dirty="0">
              <a:solidFill>
                <a:schemeClr val="bg1"/>
              </a:solidFill>
            </a:endParaRPr>
          </a:p>
        </p:txBody>
      </p:sp>
      <p:sp>
        <p:nvSpPr>
          <p:cNvPr id="5" name="矩形 4"/>
          <p:cNvSpPr/>
          <p:nvPr/>
        </p:nvSpPr>
        <p:spPr>
          <a:xfrm>
            <a:off x="730621" y="2060848"/>
            <a:ext cx="7597627" cy="3046988"/>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zh-CN" altLang="en-US" sz="4800" dirty="0" smtClean="0">
                <a:solidFill>
                  <a:schemeClr val="bg1"/>
                </a:solidFill>
              </a:rPr>
              <a:t>强制战斗</a:t>
            </a:r>
            <a:endParaRPr lang="en-US" altLang="zh-CN" sz="4800" dirty="0" smtClean="0">
              <a:solidFill>
                <a:schemeClr val="bg1"/>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altLang="zh-CN" sz="4800" dirty="0" smtClean="0">
              <a:solidFill>
                <a:schemeClr val="bg1"/>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altLang="zh-CN" sz="4800" dirty="0">
              <a:solidFill>
                <a:schemeClr val="bg1"/>
              </a:solidFill>
            </a:endParaRP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zh-CN" altLang="en-US" sz="4800" dirty="0" smtClean="0">
                <a:solidFill>
                  <a:schemeClr val="bg1"/>
                </a:solidFill>
              </a:rPr>
              <a:t>潜入</a:t>
            </a:r>
            <a:endParaRPr lang="en-US" altLang="zh-CN" sz="4800" dirty="0" smtClean="0">
              <a:solidFill>
                <a:schemeClr val="bg1"/>
              </a:solidFill>
            </a:endParaRPr>
          </a:p>
        </p:txBody>
      </p:sp>
    </p:spTree>
    <p:extLst>
      <p:ext uri="{BB962C8B-B14F-4D97-AF65-F5344CB8AC3E}">
        <p14:creationId xmlns:p14="http://schemas.microsoft.com/office/powerpoint/2010/main" val="12787388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xmlns="" id="{8770C148-3C85-4B71-8CEE-0CBD9368B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85463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xmlns="" id="{600A689D-A559-4455-88A1-071FAD676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1067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xmlns="" id="{AD7DEECA-44C2-4B28-ABC7-4B92490ED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121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FE47A5-8176-4D26-84AB-B171A6B50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xmlns="" id="{4DA29416-AAED-404A-91A4-64F92C9CD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10824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1e031f5eaa178795b16faf8529c7652d59f33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2394</TotalTime>
  <Words>1037</Words>
  <Application>Microsoft Macintosh PowerPoint</Application>
  <PresentationFormat>宽屏</PresentationFormat>
  <Paragraphs>77</Paragraphs>
  <Slides>15</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Calibri</vt:lpstr>
      <vt:lpstr>Microsoft Sans Serif</vt:lpstr>
      <vt:lpstr>Tahoma</vt:lpstr>
      <vt:lpstr>굴림</vt:lpstr>
      <vt:lpstr>宋体</vt:lpstr>
      <vt:lpstr>맑은 고딕</vt:lpstr>
      <vt:lpstr>幼圆</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ypppt</dc:creator>
  <cp:keywords>http:/www.ypppt.com</cp:keywords>
  <cp:lastModifiedBy>zhou kan</cp:lastModifiedBy>
  <cp:revision>144</cp:revision>
  <dcterms:created xsi:type="dcterms:W3CDTF">2016-01-21T01:08:21Z</dcterms:created>
  <dcterms:modified xsi:type="dcterms:W3CDTF">2018-03-15T09:09:11Z</dcterms:modified>
</cp:coreProperties>
</file>